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51" r:id="rId5"/>
    <p:sldId id="352" r:id="rId6"/>
    <p:sldId id="288" r:id="rId7"/>
    <p:sldId id="327" r:id="rId8"/>
    <p:sldId id="322" r:id="rId9"/>
    <p:sldId id="353" r:id="rId10"/>
    <p:sldId id="328" r:id="rId11"/>
    <p:sldId id="354" r:id="rId12"/>
    <p:sldId id="324" r:id="rId13"/>
    <p:sldId id="330" r:id="rId14"/>
    <p:sldId id="356" r:id="rId15"/>
    <p:sldId id="333" r:id="rId16"/>
    <p:sldId id="355" r:id="rId17"/>
    <p:sldId id="334" r:id="rId18"/>
    <p:sldId id="335" r:id="rId19"/>
    <p:sldId id="336" r:id="rId20"/>
    <p:sldId id="346" r:id="rId21"/>
    <p:sldId id="337" r:id="rId22"/>
    <p:sldId id="339" r:id="rId23"/>
    <p:sldId id="338" r:id="rId2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608CAB"/>
    <a:srgbClr val="9BBB59"/>
    <a:srgbClr val="5C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0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500DC-5498-4FA1-A2B4-285491FC89A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F8583F8-F14B-4C98-8F9D-51C4B1DC67C3}">
      <dgm:prSet phldrT="[Text]"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3. Feel responsible for dealing with it</a:t>
          </a:r>
          <a:endParaRPr lang="en-GB" b="1" dirty="0">
            <a:latin typeface="Candara" panose="020E0502030303020204" pitchFamily="34" charset="0"/>
          </a:endParaRPr>
        </a:p>
      </dgm:t>
    </dgm:pt>
    <dgm:pt modelId="{74B058FA-9C03-4746-82B9-F53DFD19F8D0}" type="parTrans" cxnId="{B93B2801-9484-4512-A114-F340280B960A}">
      <dgm:prSet/>
      <dgm:spPr/>
      <dgm:t>
        <a:bodyPr/>
        <a:lstStyle/>
        <a:p>
          <a:endParaRPr lang="en-GB"/>
        </a:p>
      </dgm:t>
    </dgm:pt>
    <dgm:pt modelId="{588DE5E1-1458-495F-9183-F8FB7371C47C}" type="sibTrans" cxnId="{B93B2801-9484-4512-A114-F340280B960A}">
      <dgm:prSet/>
      <dgm:spPr/>
      <dgm:t>
        <a:bodyPr/>
        <a:lstStyle/>
        <a:p>
          <a:endParaRPr lang="en-GB"/>
        </a:p>
      </dgm:t>
    </dgm:pt>
    <dgm:pt modelId="{120686B7-0990-46C7-B9EC-ED98B44D3803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2. Interpret it as a problem</a:t>
          </a:r>
          <a:endParaRPr lang="en-GB" b="1" dirty="0">
            <a:latin typeface="Candara" panose="020E0502030303020204" pitchFamily="34" charset="0"/>
          </a:endParaRPr>
        </a:p>
      </dgm:t>
    </dgm:pt>
    <dgm:pt modelId="{8A86DDB5-92A3-4D5C-8718-21FE9E55D263}" type="parTrans" cxnId="{CAF08A7B-5D23-450D-AA48-B3643FC871CC}">
      <dgm:prSet/>
      <dgm:spPr/>
      <dgm:t>
        <a:bodyPr/>
        <a:lstStyle/>
        <a:p>
          <a:endParaRPr lang="en-GB"/>
        </a:p>
      </dgm:t>
    </dgm:pt>
    <dgm:pt modelId="{2E4AE4ED-203B-427D-BF45-B10DF92EDDA9}" type="sibTrans" cxnId="{CAF08A7B-5D23-450D-AA48-B3643FC871CC}">
      <dgm:prSet/>
      <dgm:spPr/>
      <dgm:t>
        <a:bodyPr/>
        <a:lstStyle/>
        <a:p>
          <a:endParaRPr lang="en-GB"/>
        </a:p>
      </dgm:t>
    </dgm:pt>
    <dgm:pt modelId="{0275C31E-3BBE-4505-BF88-5AC9C7BB95ED}">
      <dgm:prSet/>
      <dgm:spPr/>
      <dgm:t>
        <a:bodyPr/>
        <a:lstStyle/>
        <a:p>
          <a:r>
            <a:rPr lang="en-US" altLang="en-US" b="1" dirty="0" smtClean="0">
              <a:latin typeface="Candara" panose="020E0502030303020204" pitchFamily="34" charset="0"/>
            </a:rPr>
            <a:t>1. Notice the event</a:t>
          </a:r>
        </a:p>
      </dgm:t>
    </dgm:pt>
    <dgm:pt modelId="{7A25FDB0-BC89-4E05-A207-F09ACDC0C922}" type="parTrans" cxnId="{394B0EA2-8ABD-4D09-AC48-7568C3130A22}">
      <dgm:prSet/>
      <dgm:spPr/>
      <dgm:t>
        <a:bodyPr/>
        <a:lstStyle/>
        <a:p>
          <a:endParaRPr lang="en-GB"/>
        </a:p>
      </dgm:t>
    </dgm:pt>
    <dgm:pt modelId="{D655643E-F02F-43C3-AE9E-BC0F5423B2FB}" type="sibTrans" cxnId="{394B0EA2-8ABD-4D09-AC48-7568C3130A22}">
      <dgm:prSet/>
      <dgm:spPr/>
      <dgm:t>
        <a:bodyPr/>
        <a:lstStyle/>
        <a:p>
          <a:endParaRPr lang="en-GB"/>
        </a:p>
      </dgm:t>
    </dgm:pt>
    <dgm:pt modelId="{9B89C1A7-5F31-4CD5-BA07-6481DE1DE4C2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4. Possess necessary skills to act</a:t>
          </a:r>
          <a:endParaRPr lang="en-GB" b="1" dirty="0">
            <a:latin typeface="Candara" panose="020E0502030303020204" pitchFamily="34" charset="0"/>
          </a:endParaRPr>
        </a:p>
      </dgm:t>
    </dgm:pt>
    <dgm:pt modelId="{96CCBA69-7D7C-400D-BA4B-8152ACC52146}" type="parTrans" cxnId="{86DF5A37-AAFE-48C1-83A1-5B3A5429EC51}">
      <dgm:prSet/>
      <dgm:spPr/>
      <dgm:t>
        <a:bodyPr/>
        <a:lstStyle/>
        <a:p>
          <a:endParaRPr lang="en-GB"/>
        </a:p>
      </dgm:t>
    </dgm:pt>
    <dgm:pt modelId="{1F094DAD-C808-4938-B4E5-B04327953968}" type="sibTrans" cxnId="{86DF5A37-AAFE-48C1-83A1-5B3A5429EC51}">
      <dgm:prSet/>
      <dgm:spPr/>
      <dgm:t>
        <a:bodyPr/>
        <a:lstStyle/>
        <a:p>
          <a:endParaRPr lang="en-GB"/>
        </a:p>
      </dgm:t>
    </dgm:pt>
    <dgm:pt modelId="{E8F2E507-E8B4-41D3-B494-385A8B0B1829}" type="pres">
      <dgm:prSet presAssocID="{DA8500DC-5498-4FA1-A2B4-285491FC8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2E5A9-7EF4-402B-BA5D-FEE8DE7E4DB8}" type="pres">
      <dgm:prSet presAssocID="{DA8500DC-5498-4FA1-A2B4-285491FC89A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9F4B0E64-D3E8-4050-99A7-49132DAA22E6}" type="pres">
      <dgm:prSet presAssocID="{DA8500DC-5498-4FA1-A2B4-285491FC8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FD6B6-9BCE-4A40-99D6-35EF1BCE8519}" type="pres">
      <dgm:prSet presAssocID="{DA8500DC-5498-4FA1-A2B4-285491FC8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D2B86-A24A-4948-9385-024311F44200}" type="pres">
      <dgm:prSet presAssocID="{DA8500DC-5498-4FA1-A2B4-285491FC89AA}" presName="FourNodes_3" presStyleLbl="node1" presStyleIdx="2" presStyleCnt="4" custLinFactNeighborX="-454" custLinFactNeighborY="-1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B8C97-D49D-44DB-A54F-E932884AABA6}" type="pres">
      <dgm:prSet presAssocID="{DA8500DC-5498-4FA1-A2B4-285491FC8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9F40F-B0F2-47F0-977A-8C583808BCA3}" type="pres">
      <dgm:prSet presAssocID="{DA8500DC-5498-4FA1-A2B4-285491FC8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0C784-D869-4164-8EDF-91B26CA6EBA4}" type="pres">
      <dgm:prSet presAssocID="{DA8500DC-5498-4FA1-A2B4-285491FC8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5C58-6D81-4DA7-948F-6EE2832529B3}" type="pres">
      <dgm:prSet presAssocID="{DA8500DC-5498-4FA1-A2B4-285491FC8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8D1DE-DD11-42AA-A3BB-FF75CF40ECAD}" type="pres">
      <dgm:prSet presAssocID="{DA8500DC-5498-4FA1-A2B4-285491FC8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3F295-6085-4D7D-BAD2-C9FEC3012A97}" type="pres">
      <dgm:prSet presAssocID="{DA8500DC-5498-4FA1-A2B4-285491FC8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751D-52CD-4EE5-94C3-0D1B8A08B6C5}" type="pres">
      <dgm:prSet presAssocID="{DA8500DC-5498-4FA1-A2B4-285491FC8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7252-EC87-49ED-89C6-D35EACE4C98E}" type="pres">
      <dgm:prSet presAssocID="{DA8500DC-5498-4FA1-A2B4-285491FC8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94E36-19D0-410F-9E90-696F9BD231CA}" type="presOf" srcId="{9B89C1A7-5F31-4CD5-BA07-6481DE1DE4C2}" destId="{476B8C97-D49D-44DB-A54F-E932884AABA6}" srcOrd="0" destOrd="0" presId="urn:microsoft.com/office/officeart/2005/8/layout/vProcess5"/>
    <dgm:cxn modelId="{3772F0D4-4569-4818-9A9D-B2348CB467C2}" type="presOf" srcId="{120686B7-0990-46C7-B9EC-ED98B44D3803}" destId="{01DFD6B6-9BCE-4A40-99D6-35EF1BCE8519}" srcOrd="0" destOrd="0" presId="urn:microsoft.com/office/officeart/2005/8/layout/vProcess5"/>
    <dgm:cxn modelId="{73EDD63F-023A-40FA-8F8E-2BA171C69D1E}" type="presOf" srcId="{0275C31E-3BBE-4505-BF88-5AC9C7BB95ED}" destId="{BDA8D1DE-DD11-42AA-A3BB-FF75CF40ECAD}" srcOrd="1" destOrd="0" presId="urn:microsoft.com/office/officeart/2005/8/layout/vProcess5"/>
    <dgm:cxn modelId="{CAF08A7B-5D23-450D-AA48-B3643FC871CC}" srcId="{DA8500DC-5498-4FA1-A2B4-285491FC89AA}" destId="{120686B7-0990-46C7-B9EC-ED98B44D3803}" srcOrd="1" destOrd="0" parTransId="{8A86DDB5-92A3-4D5C-8718-21FE9E55D263}" sibTransId="{2E4AE4ED-203B-427D-BF45-B10DF92EDDA9}"/>
    <dgm:cxn modelId="{B93B2801-9484-4512-A114-F340280B960A}" srcId="{DA8500DC-5498-4FA1-A2B4-285491FC89AA}" destId="{DF8583F8-F14B-4C98-8F9D-51C4B1DC67C3}" srcOrd="2" destOrd="0" parTransId="{74B058FA-9C03-4746-82B9-F53DFD19F8D0}" sibTransId="{588DE5E1-1458-495F-9183-F8FB7371C47C}"/>
    <dgm:cxn modelId="{2FC7C6A3-D0C4-4A1F-965D-2F4AD3729242}" type="presOf" srcId="{DA8500DC-5498-4FA1-A2B4-285491FC89AA}" destId="{E8F2E507-E8B4-41D3-B494-385A8B0B1829}" srcOrd="0" destOrd="0" presId="urn:microsoft.com/office/officeart/2005/8/layout/vProcess5"/>
    <dgm:cxn modelId="{23CAAB57-19ED-4EED-BB4F-256B1E7AFDF1}" type="presOf" srcId="{D655643E-F02F-43C3-AE9E-BC0F5423B2FB}" destId="{6549F40F-B0F2-47F0-977A-8C583808BCA3}" srcOrd="0" destOrd="0" presId="urn:microsoft.com/office/officeart/2005/8/layout/vProcess5"/>
    <dgm:cxn modelId="{6030233F-EE84-46E0-BD76-9829BFECE7C9}" type="presOf" srcId="{588DE5E1-1458-495F-9183-F8FB7371C47C}" destId="{3A075C58-6D81-4DA7-948F-6EE2832529B3}" srcOrd="0" destOrd="0" presId="urn:microsoft.com/office/officeart/2005/8/layout/vProcess5"/>
    <dgm:cxn modelId="{394B0EA2-8ABD-4D09-AC48-7568C3130A22}" srcId="{DA8500DC-5498-4FA1-A2B4-285491FC89AA}" destId="{0275C31E-3BBE-4505-BF88-5AC9C7BB95ED}" srcOrd="0" destOrd="0" parTransId="{7A25FDB0-BC89-4E05-A207-F09ACDC0C922}" sibTransId="{D655643E-F02F-43C3-AE9E-BC0F5423B2FB}"/>
    <dgm:cxn modelId="{5573BA37-C8D7-49DE-8566-1F98C5AAD176}" type="presOf" srcId="{120686B7-0990-46C7-B9EC-ED98B44D3803}" destId="{7983F295-6085-4D7D-BAD2-C9FEC3012A97}" srcOrd="1" destOrd="0" presId="urn:microsoft.com/office/officeart/2005/8/layout/vProcess5"/>
    <dgm:cxn modelId="{FD692F83-815E-4B16-B69D-24708A9219F9}" type="presOf" srcId="{0275C31E-3BBE-4505-BF88-5AC9C7BB95ED}" destId="{9F4B0E64-D3E8-4050-99A7-49132DAA22E6}" srcOrd="0" destOrd="0" presId="urn:microsoft.com/office/officeart/2005/8/layout/vProcess5"/>
    <dgm:cxn modelId="{996D8707-D741-4A24-A160-2840CF1D1107}" type="presOf" srcId="{2E4AE4ED-203B-427D-BF45-B10DF92EDDA9}" destId="{B5E0C784-D869-4164-8EDF-91B26CA6EBA4}" srcOrd="0" destOrd="0" presId="urn:microsoft.com/office/officeart/2005/8/layout/vProcess5"/>
    <dgm:cxn modelId="{2F593E80-1BEE-4035-BFAB-0A578981F52F}" type="presOf" srcId="{DF8583F8-F14B-4C98-8F9D-51C4B1DC67C3}" destId="{7D6D2B86-A24A-4948-9385-024311F44200}" srcOrd="0" destOrd="0" presId="urn:microsoft.com/office/officeart/2005/8/layout/vProcess5"/>
    <dgm:cxn modelId="{6406E9ED-200A-4156-8568-EF67909D85AE}" type="presOf" srcId="{DF8583F8-F14B-4C98-8F9D-51C4B1DC67C3}" destId="{3744751D-52CD-4EE5-94C3-0D1B8A08B6C5}" srcOrd="1" destOrd="0" presId="urn:microsoft.com/office/officeart/2005/8/layout/vProcess5"/>
    <dgm:cxn modelId="{380BE31F-22F7-47F5-8E36-7153F6550BA6}" type="presOf" srcId="{9B89C1A7-5F31-4CD5-BA07-6481DE1DE4C2}" destId="{EA167252-EC87-49ED-89C6-D35EACE4C98E}" srcOrd="1" destOrd="0" presId="urn:microsoft.com/office/officeart/2005/8/layout/vProcess5"/>
    <dgm:cxn modelId="{86DF5A37-AAFE-48C1-83A1-5B3A5429EC51}" srcId="{DA8500DC-5498-4FA1-A2B4-285491FC89AA}" destId="{9B89C1A7-5F31-4CD5-BA07-6481DE1DE4C2}" srcOrd="3" destOrd="0" parTransId="{96CCBA69-7D7C-400D-BA4B-8152ACC52146}" sibTransId="{1F094DAD-C808-4938-B4E5-B04327953968}"/>
    <dgm:cxn modelId="{A4147CD5-1E28-4422-8952-B86ADA8AF2F0}" type="presParOf" srcId="{E8F2E507-E8B4-41D3-B494-385A8B0B1829}" destId="{0602E5A9-7EF4-402B-BA5D-FEE8DE7E4DB8}" srcOrd="0" destOrd="0" presId="urn:microsoft.com/office/officeart/2005/8/layout/vProcess5"/>
    <dgm:cxn modelId="{CFDC4637-5C09-463B-BA53-682EA02825EE}" type="presParOf" srcId="{E8F2E507-E8B4-41D3-B494-385A8B0B1829}" destId="{9F4B0E64-D3E8-4050-99A7-49132DAA22E6}" srcOrd="1" destOrd="0" presId="urn:microsoft.com/office/officeart/2005/8/layout/vProcess5"/>
    <dgm:cxn modelId="{264B04E4-405C-468B-BE86-C57E1F14C469}" type="presParOf" srcId="{E8F2E507-E8B4-41D3-B494-385A8B0B1829}" destId="{01DFD6B6-9BCE-4A40-99D6-35EF1BCE8519}" srcOrd="2" destOrd="0" presId="urn:microsoft.com/office/officeart/2005/8/layout/vProcess5"/>
    <dgm:cxn modelId="{7F812171-334B-4B28-9910-E1E1204D68B6}" type="presParOf" srcId="{E8F2E507-E8B4-41D3-B494-385A8B0B1829}" destId="{7D6D2B86-A24A-4948-9385-024311F44200}" srcOrd="3" destOrd="0" presId="urn:microsoft.com/office/officeart/2005/8/layout/vProcess5"/>
    <dgm:cxn modelId="{90BFA1BE-4846-40C2-9F13-BACCA13B6D27}" type="presParOf" srcId="{E8F2E507-E8B4-41D3-B494-385A8B0B1829}" destId="{476B8C97-D49D-44DB-A54F-E932884AABA6}" srcOrd="4" destOrd="0" presId="urn:microsoft.com/office/officeart/2005/8/layout/vProcess5"/>
    <dgm:cxn modelId="{AB4EEBB3-7C1A-47D7-A319-CE224561E574}" type="presParOf" srcId="{E8F2E507-E8B4-41D3-B494-385A8B0B1829}" destId="{6549F40F-B0F2-47F0-977A-8C583808BCA3}" srcOrd="5" destOrd="0" presId="urn:microsoft.com/office/officeart/2005/8/layout/vProcess5"/>
    <dgm:cxn modelId="{0D6EB57E-E255-4639-81E8-A70CA771D678}" type="presParOf" srcId="{E8F2E507-E8B4-41D3-B494-385A8B0B1829}" destId="{B5E0C784-D869-4164-8EDF-91B26CA6EBA4}" srcOrd="6" destOrd="0" presId="urn:microsoft.com/office/officeart/2005/8/layout/vProcess5"/>
    <dgm:cxn modelId="{4AD4A836-59B9-4406-A81A-A1B9B586B196}" type="presParOf" srcId="{E8F2E507-E8B4-41D3-B494-385A8B0B1829}" destId="{3A075C58-6D81-4DA7-948F-6EE2832529B3}" srcOrd="7" destOrd="0" presId="urn:microsoft.com/office/officeart/2005/8/layout/vProcess5"/>
    <dgm:cxn modelId="{C630478B-955E-4EB5-B4DE-A8A06564A486}" type="presParOf" srcId="{E8F2E507-E8B4-41D3-B494-385A8B0B1829}" destId="{BDA8D1DE-DD11-42AA-A3BB-FF75CF40ECAD}" srcOrd="8" destOrd="0" presId="urn:microsoft.com/office/officeart/2005/8/layout/vProcess5"/>
    <dgm:cxn modelId="{CAC0B4F5-E0BA-4600-98B2-5390FCC26F71}" type="presParOf" srcId="{E8F2E507-E8B4-41D3-B494-385A8B0B1829}" destId="{7983F295-6085-4D7D-BAD2-C9FEC3012A97}" srcOrd="9" destOrd="0" presId="urn:microsoft.com/office/officeart/2005/8/layout/vProcess5"/>
    <dgm:cxn modelId="{3D6210A0-00B5-43E7-AEF6-FC697D6FDAEA}" type="presParOf" srcId="{E8F2E507-E8B4-41D3-B494-385A8B0B1829}" destId="{3744751D-52CD-4EE5-94C3-0D1B8A08B6C5}" srcOrd="10" destOrd="0" presId="urn:microsoft.com/office/officeart/2005/8/layout/vProcess5"/>
    <dgm:cxn modelId="{75C38BA1-5C64-49FC-9580-6CC93106233B}" type="presParOf" srcId="{E8F2E507-E8B4-41D3-B494-385A8B0B1829}" destId="{EA167252-EC87-49ED-89C6-D35EACE4C9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6F8CFD-83C6-4709-B870-621542ACC2B8}" type="doc">
      <dgm:prSet loTypeId="urn:microsoft.com/office/officeart/2005/8/layout/radial3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9684E6-48F6-4835-A874-B51C85BF2205}">
      <dgm:prSet phldrT="[Text]"/>
      <dgm:spPr/>
      <dgm:t>
        <a:bodyPr/>
        <a:lstStyle/>
        <a:p>
          <a:pPr algn="ctr"/>
          <a:r>
            <a:rPr lang="en-US" b="1" dirty="0" smtClean="0">
              <a:latin typeface="Candara" panose="020E0502030303020204" pitchFamily="34" charset="0"/>
            </a:rPr>
            <a:t>Bystanders</a:t>
          </a:r>
          <a:endParaRPr lang="en-US" b="1" dirty="0">
            <a:latin typeface="Candara" panose="020E0502030303020204" pitchFamily="34" charset="0"/>
          </a:endParaRPr>
        </a:p>
      </dgm:t>
    </dgm:pt>
    <dgm:pt modelId="{DDFA7EB4-FE18-48D8-B75A-E5987F167024}" type="parTrans" cxnId="{EBA8D21F-91BA-484E-A364-99342189A11D}">
      <dgm:prSet/>
      <dgm:spPr/>
      <dgm:t>
        <a:bodyPr/>
        <a:lstStyle/>
        <a:p>
          <a:endParaRPr lang="en-US"/>
        </a:p>
      </dgm:t>
    </dgm:pt>
    <dgm:pt modelId="{58C7E98F-57AD-4599-BE18-498D22C21621}" type="sibTrans" cxnId="{EBA8D21F-91BA-484E-A364-99342189A11D}">
      <dgm:prSet/>
      <dgm:spPr/>
      <dgm:t>
        <a:bodyPr/>
        <a:lstStyle/>
        <a:p>
          <a:endParaRPr lang="en-US"/>
        </a:p>
      </dgm:t>
    </dgm:pt>
    <dgm:pt modelId="{76E540C2-AEAC-4554-BCE0-59EA40CB9808}">
      <dgm:prSet phldrT="[Text]"/>
      <dgm:spPr/>
      <dgm:t>
        <a:bodyPr/>
        <a:lstStyle/>
        <a:p>
          <a:pPr algn="ctr"/>
          <a:r>
            <a:rPr lang="en-US" b="1" dirty="0" smtClean="0">
              <a:latin typeface="Candara" panose="020E0502030303020204" pitchFamily="34" charset="0"/>
            </a:rPr>
            <a:t>The Flatmate</a:t>
          </a:r>
          <a:endParaRPr lang="en-US" b="1" dirty="0">
            <a:latin typeface="Candara" panose="020E0502030303020204" pitchFamily="34" charset="0"/>
          </a:endParaRPr>
        </a:p>
      </dgm:t>
    </dgm:pt>
    <dgm:pt modelId="{8E3369AF-B811-4AB0-9294-DF537E8984BE}" type="sibTrans" cxnId="{55526650-D1C0-41CD-93C2-157F0234BFD5}">
      <dgm:prSet/>
      <dgm:spPr/>
      <dgm:t>
        <a:bodyPr/>
        <a:lstStyle/>
        <a:p>
          <a:endParaRPr lang="en-US"/>
        </a:p>
      </dgm:t>
    </dgm:pt>
    <dgm:pt modelId="{E46AB98B-B49D-4BDC-A022-D73EDE29BCF4}" type="parTrans" cxnId="{55526650-D1C0-41CD-93C2-157F0234BFD5}">
      <dgm:prSet/>
      <dgm:spPr/>
      <dgm:t>
        <a:bodyPr/>
        <a:lstStyle/>
        <a:p>
          <a:endParaRPr lang="en-US"/>
        </a:p>
      </dgm:t>
    </dgm:pt>
    <dgm:pt modelId="{61145C2A-FC51-4D22-814D-0DA382928FE7}">
      <dgm:prSet phldrT="[Text]"/>
      <dgm:spPr/>
      <dgm:t>
        <a:bodyPr/>
        <a:lstStyle/>
        <a:p>
          <a:pPr algn="ctr"/>
          <a:r>
            <a:rPr lang="en-US" b="1" dirty="0" smtClean="0">
              <a:latin typeface="Candara" panose="020E0502030303020204" pitchFamily="34" charset="0"/>
            </a:rPr>
            <a:t>The Stranger</a:t>
          </a:r>
          <a:endParaRPr lang="en-US" b="1" dirty="0">
            <a:latin typeface="Candara" panose="020E0502030303020204" pitchFamily="34" charset="0"/>
          </a:endParaRPr>
        </a:p>
      </dgm:t>
    </dgm:pt>
    <dgm:pt modelId="{E8BC8736-4B59-47DA-978F-768B2A0FA7F5}" type="parTrans" cxnId="{814E0031-BAD1-4ACF-AAF1-1E851824A28B}">
      <dgm:prSet/>
      <dgm:spPr/>
      <dgm:t>
        <a:bodyPr/>
        <a:lstStyle/>
        <a:p>
          <a:endParaRPr lang="en-US"/>
        </a:p>
      </dgm:t>
    </dgm:pt>
    <dgm:pt modelId="{B8381B05-AD1B-43EC-839E-9D476A4F3345}" type="sibTrans" cxnId="{814E0031-BAD1-4ACF-AAF1-1E851824A28B}">
      <dgm:prSet/>
      <dgm:spPr/>
      <dgm:t>
        <a:bodyPr/>
        <a:lstStyle/>
        <a:p>
          <a:endParaRPr lang="en-US"/>
        </a:p>
      </dgm:t>
    </dgm:pt>
    <dgm:pt modelId="{2C52BEB0-D952-42B7-B917-9E8A8D00C857}">
      <dgm:prSet phldrT="[Text]"/>
      <dgm:spPr/>
      <dgm:t>
        <a:bodyPr/>
        <a:lstStyle/>
        <a:p>
          <a:pPr algn="ctr"/>
          <a:r>
            <a:rPr lang="en-US" b="1" dirty="0" smtClean="0">
              <a:latin typeface="Candara" panose="020E0502030303020204" pitchFamily="34" charset="0"/>
            </a:rPr>
            <a:t>The Bartender</a:t>
          </a:r>
          <a:endParaRPr lang="en-US" b="1" dirty="0">
            <a:latin typeface="Candara" panose="020E0502030303020204" pitchFamily="34" charset="0"/>
          </a:endParaRPr>
        </a:p>
      </dgm:t>
    </dgm:pt>
    <dgm:pt modelId="{B8BCF971-CA5A-4A22-9E0F-7CB9B6F5ED7B}" type="parTrans" cxnId="{27972A68-A500-4620-9BB4-D7B4A2B583B0}">
      <dgm:prSet/>
      <dgm:spPr/>
      <dgm:t>
        <a:bodyPr/>
        <a:lstStyle/>
        <a:p>
          <a:endParaRPr lang="en-US"/>
        </a:p>
      </dgm:t>
    </dgm:pt>
    <dgm:pt modelId="{0269DE1A-FABC-4F8B-8A75-C133638BE1F3}" type="sibTrans" cxnId="{27972A68-A500-4620-9BB4-D7B4A2B583B0}">
      <dgm:prSet/>
      <dgm:spPr/>
      <dgm:t>
        <a:bodyPr/>
        <a:lstStyle/>
        <a:p>
          <a:endParaRPr lang="en-US"/>
        </a:p>
      </dgm:t>
    </dgm:pt>
    <dgm:pt modelId="{52155C2D-65F1-46FE-8045-D79A0877E194}">
      <dgm:prSet phldrT="[Text]"/>
      <dgm:spPr/>
      <dgm:t>
        <a:bodyPr/>
        <a:lstStyle/>
        <a:p>
          <a:pPr algn="ctr"/>
          <a:r>
            <a:rPr lang="en-US" b="1" dirty="0" smtClean="0">
              <a:latin typeface="Candara" panose="020E0502030303020204" pitchFamily="34" charset="0"/>
            </a:rPr>
            <a:t>The Best Friend</a:t>
          </a:r>
          <a:endParaRPr lang="en-US" b="1" dirty="0">
            <a:latin typeface="Candara" panose="020E0502030303020204" pitchFamily="34" charset="0"/>
          </a:endParaRPr>
        </a:p>
      </dgm:t>
    </dgm:pt>
    <dgm:pt modelId="{02C5D5D0-2AB6-4CDB-8051-94A0228899FF}" type="parTrans" cxnId="{B061C0AF-16EF-4377-9277-A7B97E89942E}">
      <dgm:prSet/>
      <dgm:spPr/>
      <dgm:t>
        <a:bodyPr/>
        <a:lstStyle/>
        <a:p>
          <a:endParaRPr lang="en-US"/>
        </a:p>
      </dgm:t>
    </dgm:pt>
    <dgm:pt modelId="{00BF957A-EF55-46B4-A4E2-6BADE16443FC}" type="sibTrans" cxnId="{B061C0AF-16EF-4377-9277-A7B97E89942E}">
      <dgm:prSet/>
      <dgm:spPr/>
      <dgm:t>
        <a:bodyPr/>
        <a:lstStyle/>
        <a:p>
          <a:endParaRPr lang="en-US"/>
        </a:p>
      </dgm:t>
    </dgm:pt>
    <dgm:pt modelId="{83C3E2B1-791F-42AB-8776-7D73FD24741E}" type="pres">
      <dgm:prSet presAssocID="{3A6F8CFD-83C6-4709-B870-621542ACC2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0BA3EA-A741-4D77-97AC-43F70224C4DB}" type="pres">
      <dgm:prSet presAssocID="{3A6F8CFD-83C6-4709-B870-621542ACC2B8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4388E248-8879-47BD-9A4C-3E5B8BCAB169}" type="pres">
      <dgm:prSet presAssocID="{D79684E6-48F6-4835-A874-B51C85BF2205}" presName="centerShape" presStyleLbl="vennNode1" presStyleIdx="0" presStyleCnt="5" custScaleX="92269" custScaleY="92269"/>
      <dgm:spPr/>
      <dgm:t>
        <a:bodyPr/>
        <a:lstStyle/>
        <a:p>
          <a:endParaRPr lang="en-US"/>
        </a:p>
      </dgm:t>
    </dgm:pt>
    <dgm:pt modelId="{508780AB-B6B6-4D59-AC6A-52B8634E406B}" type="pres">
      <dgm:prSet presAssocID="{76E540C2-AEAC-4554-BCE0-59EA40CB9808}" presName="node" presStyleLbl="vennNode1" presStyleIdx="1" presStyleCnt="5" custScaleX="124350" custScaleY="12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9B209-2EB5-4AF3-B85F-1094D87D53E3}" type="pres">
      <dgm:prSet presAssocID="{61145C2A-FC51-4D22-814D-0DA382928FE7}" presName="node" presStyleLbl="vennNode1" presStyleIdx="2" presStyleCnt="5" custScaleX="124350" custScaleY="12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A26BF-44B7-40A1-97AB-BD56F7B40A19}" type="pres">
      <dgm:prSet presAssocID="{2C52BEB0-D952-42B7-B917-9E8A8D00C857}" presName="node" presStyleLbl="vennNode1" presStyleIdx="3" presStyleCnt="5" custScaleX="124350" custScaleY="124350" custRadScaleRad="88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98C10-B622-4B6C-83F4-FC42CCBC618C}" type="pres">
      <dgm:prSet presAssocID="{52155C2D-65F1-46FE-8045-D79A0877E194}" presName="node" presStyleLbl="vennNode1" presStyleIdx="4" presStyleCnt="5" custScaleX="124350" custScaleY="12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972A68-A500-4620-9BB4-D7B4A2B583B0}" srcId="{D79684E6-48F6-4835-A874-B51C85BF2205}" destId="{2C52BEB0-D952-42B7-B917-9E8A8D00C857}" srcOrd="2" destOrd="0" parTransId="{B8BCF971-CA5A-4A22-9E0F-7CB9B6F5ED7B}" sibTransId="{0269DE1A-FABC-4F8B-8A75-C133638BE1F3}"/>
    <dgm:cxn modelId="{814E0031-BAD1-4ACF-AAF1-1E851824A28B}" srcId="{D79684E6-48F6-4835-A874-B51C85BF2205}" destId="{61145C2A-FC51-4D22-814D-0DA382928FE7}" srcOrd="1" destOrd="0" parTransId="{E8BC8736-4B59-47DA-978F-768B2A0FA7F5}" sibTransId="{B8381B05-AD1B-43EC-839E-9D476A4F3345}"/>
    <dgm:cxn modelId="{80306616-F5E8-47F0-B3AB-BB69DD808C35}" type="presOf" srcId="{76E540C2-AEAC-4554-BCE0-59EA40CB9808}" destId="{508780AB-B6B6-4D59-AC6A-52B8634E406B}" srcOrd="0" destOrd="0" presId="urn:microsoft.com/office/officeart/2005/8/layout/radial3"/>
    <dgm:cxn modelId="{B061C0AF-16EF-4377-9277-A7B97E89942E}" srcId="{D79684E6-48F6-4835-A874-B51C85BF2205}" destId="{52155C2D-65F1-46FE-8045-D79A0877E194}" srcOrd="3" destOrd="0" parTransId="{02C5D5D0-2AB6-4CDB-8051-94A0228899FF}" sibTransId="{00BF957A-EF55-46B4-A4E2-6BADE16443FC}"/>
    <dgm:cxn modelId="{23AD7361-CD67-4E48-B0FD-789412E33965}" type="presOf" srcId="{3A6F8CFD-83C6-4709-B870-621542ACC2B8}" destId="{83C3E2B1-791F-42AB-8776-7D73FD24741E}" srcOrd="0" destOrd="0" presId="urn:microsoft.com/office/officeart/2005/8/layout/radial3"/>
    <dgm:cxn modelId="{EF3CA1A8-AD45-44DE-9556-14F2BD554063}" type="presOf" srcId="{61145C2A-FC51-4D22-814D-0DA382928FE7}" destId="{18F9B209-2EB5-4AF3-B85F-1094D87D53E3}" srcOrd="0" destOrd="0" presId="urn:microsoft.com/office/officeart/2005/8/layout/radial3"/>
    <dgm:cxn modelId="{44AE8865-50B9-4AA1-94AB-9F4674A4EF17}" type="presOf" srcId="{D79684E6-48F6-4835-A874-B51C85BF2205}" destId="{4388E248-8879-47BD-9A4C-3E5B8BCAB169}" srcOrd="0" destOrd="0" presId="urn:microsoft.com/office/officeart/2005/8/layout/radial3"/>
    <dgm:cxn modelId="{E9301396-E634-4C49-AE3D-C41D725C2E89}" type="presOf" srcId="{52155C2D-65F1-46FE-8045-D79A0877E194}" destId="{08598C10-B622-4B6C-83F4-FC42CCBC618C}" srcOrd="0" destOrd="0" presId="urn:microsoft.com/office/officeart/2005/8/layout/radial3"/>
    <dgm:cxn modelId="{B8D368B6-A7D1-4271-A2CC-C4F3F8BFE3E1}" type="presOf" srcId="{2C52BEB0-D952-42B7-B917-9E8A8D00C857}" destId="{07BA26BF-44B7-40A1-97AB-BD56F7B40A19}" srcOrd="0" destOrd="0" presId="urn:microsoft.com/office/officeart/2005/8/layout/radial3"/>
    <dgm:cxn modelId="{EBA8D21F-91BA-484E-A364-99342189A11D}" srcId="{3A6F8CFD-83C6-4709-B870-621542ACC2B8}" destId="{D79684E6-48F6-4835-A874-B51C85BF2205}" srcOrd="0" destOrd="0" parTransId="{DDFA7EB4-FE18-48D8-B75A-E5987F167024}" sibTransId="{58C7E98F-57AD-4599-BE18-498D22C21621}"/>
    <dgm:cxn modelId="{55526650-D1C0-41CD-93C2-157F0234BFD5}" srcId="{D79684E6-48F6-4835-A874-B51C85BF2205}" destId="{76E540C2-AEAC-4554-BCE0-59EA40CB9808}" srcOrd="0" destOrd="0" parTransId="{E46AB98B-B49D-4BDC-A022-D73EDE29BCF4}" sibTransId="{8E3369AF-B811-4AB0-9294-DF537E8984BE}"/>
    <dgm:cxn modelId="{CDC334F1-5B95-4B1B-9618-ADA7A8A467C4}" type="presParOf" srcId="{83C3E2B1-791F-42AB-8776-7D73FD24741E}" destId="{5C0BA3EA-A741-4D77-97AC-43F70224C4DB}" srcOrd="0" destOrd="0" presId="urn:microsoft.com/office/officeart/2005/8/layout/radial3"/>
    <dgm:cxn modelId="{9F07633E-ED39-447B-954F-6E98E79D2B4C}" type="presParOf" srcId="{5C0BA3EA-A741-4D77-97AC-43F70224C4DB}" destId="{4388E248-8879-47BD-9A4C-3E5B8BCAB169}" srcOrd="0" destOrd="0" presId="urn:microsoft.com/office/officeart/2005/8/layout/radial3"/>
    <dgm:cxn modelId="{0E13F27F-1F27-4A86-AC68-A44C98D6D800}" type="presParOf" srcId="{5C0BA3EA-A741-4D77-97AC-43F70224C4DB}" destId="{508780AB-B6B6-4D59-AC6A-52B8634E406B}" srcOrd="1" destOrd="0" presId="urn:microsoft.com/office/officeart/2005/8/layout/radial3"/>
    <dgm:cxn modelId="{341AA5EE-D8B9-43C2-B2E7-FABC9CDDA8E6}" type="presParOf" srcId="{5C0BA3EA-A741-4D77-97AC-43F70224C4DB}" destId="{18F9B209-2EB5-4AF3-B85F-1094D87D53E3}" srcOrd="2" destOrd="0" presId="urn:microsoft.com/office/officeart/2005/8/layout/radial3"/>
    <dgm:cxn modelId="{CA32F8F1-9BBC-45EA-9518-C2067476ABB4}" type="presParOf" srcId="{5C0BA3EA-A741-4D77-97AC-43F70224C4DB}" destId="{07BA26BF-44B7-40A1-97AB-BD56F7B40A19}" srcOrd="3" destOrd="0" presId="urn:microsoft.com/office/officeart/2005/8/layout/radial3"/>
    <dgm:cxn modelId="{B9E4A1CE-3C52-43D4-8427-D37F2908CEDB}" type="presParOf" srcId="{5C0BA3EA-A741-4D77-97AC-43F70224C4DB}" destId="{08598C10-B622-4B6C-83F4-FC42CCBC618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C7C60-1919-45FF-AF38-1FDCD042B325}" type="doc">
      <dgm:prSet loTypeId="urn:microsoft.com/office/officeart/2005/8/layout/hierarchy3" loCatId="list" qsTypeId="urn:microsoft.com/office/officeart/2005/8/quickstyle/3d3" qsCatId="3D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C25B9A63-0026-4375-81DB-32B53CAEB9AC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000" b="1" dirty="0" smtClean="0">
              <a:latin typeface="Candara" panose="020E0502030303020204" pitchFamily="34" charset="0"/>
            </a:rPr>
            <a:t>DURING</a:t>
          </a:r>
          <a:endParaRPr lang="en-US" sz="4000" b="1" dirty="0">
            <a:latin typeface="Candara" panose="020E0502030303020204" pitchFamily="34" charset="0"/>
          </a:endParaRPr>
        </a:p>
      </dgm:t>
    </dgm:pt>
    <dgm:pt modelId="{94932E70-3978-42F8-AF2B-CCE4BFE95106}" type="parTrans" cxnId="{B40820F4-A51D-4040-A81D-91DA907E51D7}">
      <dgm:prSet/>
      <dgm:spPr/>
      <dgm:t>
        <a:bodyPr/>
        <a:lstStyle/>
        <a:p>
          <a:endParaRPr lang="en-US"/>
        </a:p>
      </dgm:t>
    </dgm:pt>
    <dgm:pt modelId="{52E0FFDC-2439-431B-9B78-1D86ACC333BD}" type="sibTrans" cxnId="{B40820F4-A51D-4040-A81D-91DA907E51D7}">
      <dgm:prSet/>
      <dgm:spPr/>
      <dgm:t>
        <a:bodyPr/>
        <a:lstStyle/>
        <a:p>
          <a:endParaRPr lang="en-US"/>
        </a:p>
      </dgm:t>
    </dgm:pt>
    <dgm:pt modelId="{E17403A6-482C-4FAB-B430-D04355249A7B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r>
            <a:rPr lang="en-US" b="1" dirty="0" smtClean="0">
              <a:latin typeface="Candara" panose="020E0502030303020204" pitchFamily="34" charset="0"/>
            </a:rPr>
            <a:t>Advantages</a:t>
          </a:r>
          <a:endParaRPr lang="en-US" b="1" dirty="0">
            <a:latin typeface="Candara" panose="020E0502030303020204" pitchFamily="34" charset="0"/>
          </a:endParaRPr>
        </a:p>
      </dgm:t>
    </dgm:pt>
    <dgm:pt modelId="{07BE3865-F303-48E8-9D45-66F31CD3CBFA}" type="parTrans" cxnId="{4AB4752B-318D-40A9-AF00-46906CE1EFB4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746312FC-2FF2-43F1-BB8D-B57A079652E4}" type="sibTrans" cxnId="{4AB4752B-318D-40A9-AF00-46906CE1EFB4}">
      <dgm:prSet/>
      <dgm:spPr/>
      <dgm:t>
        <a:bodyPr/>
        <a:lstStyle/>
        <a:p>
          <a:endParaRPr lang="en-US"/>
        </a:p>
      </dgm:t>
    </dgm:pt>
    <dgm:pt modelId="{2D8215CD-A314-458B-BB6C-9C06DBB2C2AE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r>
            <a:rPr lang="en-US" b="1" dirty="0" smtClean="0">
              <a:latin typeface="Candara" panose="020E0502030303020204" pitchFamily="34" charset="0"/>
            </a:rPr>
            <a:t>Disadvantages</a:t>
          </a:r>
          <a:endParaRPr lang="en-US" b="1" dirty="0">
            <a:latin typeface="Candara" panose="020E0502030303020204" pitchFamily="34" charset="0"/>
          </a:endParaRPr>
        </a:p>
      </dgm:t>
    </dgm:pt>
    <dgm:pt modelId="{1D63FF08-CE27-4CB7-B753-336562067FA7}" type="parTrans" cxnId="{5C55FB13-7874-4800-8262-42D859E93E6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C6B21CB8-BEE0-41D0-996F-39A0F5AEE03C}" type="sibTrans" cxnId="{5C55FB13-7874-4800-8262-42D859E93E69}">
      <dgm:prSet/>
      <dgm:spPr/>
      <dgm:t>
        <a:bodyPr/>
        <a:lstStyle/>
        <a:p>
          <a:endParaRPr lang="en-US"/>
        </a:p>
      </dgm:t>
    </dgm:pt>
    <dgm:pt modelId="{59147914-A971-4B3C-83D0-7423F66D6546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000" b="1" dirty="0" smtClean="0">
              <a:latin typeface="Candara" panose="020E0502030303020204" pitchFamily="34" charset="0"/>
            </a:rPr>
            <a:t>AFTER</a:t>
          </a:r>
          <a:endParaRPr lang="en-US" sz="4000" b="1" dirty="0">
            <a:latin typeface="Candara" panose="020E0502030303020204" pitchFamily="34" charset="0"/>
          </a:endParaRPr>
        </a:p>
      </dgm:t>
    </dgm:pt>
    <dgm:pt modelId="{AA966D54-865D-4715-A724-D503BCA718EF}" type="parTrans" cxnId="{291EC66A-4419-461F-8432-92C803F959F1}">
      <dgm:prSet/>
      <dgm:spPr/>
      <dgm:t>
        <a:bodyPr/>
        <a:lstStyle/>
        <a:p>
          <a:endParaRPr lang="en-US"/>
        </a:p>
      </dgm:t>
    </dgm:pt>
    <dgm:pt modelId="{49DD1B6B-6838-4230-A00E-5035E839BAC5}" type="sibTrans" cxnId="{291EC66A-4419-461F-8432-92C803F959F1}">
      <dgm:prSet/>
      <dgm:spPr/>
      <dgm:t>
        <a:bodyPr/>
        <a:lstStyle/>
        <a:p>
          <a:endParaRPr lang="en-US"/>
        </a:p>
      </dgm:t>
    </dgm:pt>
    <dgm:pt modelId="{CEB4DD40-59B7-459D-A85F-96BBBCC21F98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r>
            <a:rPr lang="en-US" b="1" dirty="0" smtClean="0">
              <a:latin typeface="Candara" panose="020E0502030303020204" pitchFamily="34" charset="0"/>
            </a:rPr>
            <a:t>Advantages</a:t>
          </a:r>
          <a:endParaRPr lang="en-US" b="1" dirty="0">
            <a:latin typeface="Candara" panose="020E0502030303020204" pitchFamily="34" charset="0"/>
          </a:endParaRPr>
        </a:p>
      </dgm:t>
    </dgm:pt>
    <dgm:pt modelId="{C53706DB-65F7-49F5-8B97-978000E193D3}" type="parTrans" cxnId="{72C0B0B8-F9ED-4277-B195-C59E88F3386A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5D0A0A71-51E0-478F-AB3F-8E4918FA478A}" type="sibTrans" cxnId="{72C0B0B8-F9ED-4277-B195-C59E88F3386A}">
      <dgm:prSet/>
      <dgm:spPr/>
      <dgm:t>
        <a:bodyPr/>
        <a:lstStyle/>
        <a:p>
          <a:endParaRPr lang="en-US"/>
        </a:p>
      </dgm:t>
    </dgm:pt>
    <dgm:pt modelId="{67F6F4FD-92D6-4812-AEC9-6CD94137CFBE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r>
            <a:rPr lang="en-US" b="1" dirty="0" smtClean="0">
              <a:latin typeface="Candara" panose="020E0502030303020204" pitchFamily="34" charset="0"/>
            </a:rPr>
            <a:t>Disadvantages</a:t>
          </a:r>
          <a:endParaRPr lang="en-US" b="1" dirty="0">
            <a:latin typeface="Candara" panose="020E0502030303020204" pitchFamily="34" charset="0"/>
          </a:endParaRPr>
        </a:p>
      </dgm:t>
    </dgm:pt>
    <dgm:pt modelId="{C5E00F35-FC6B-4DBB-8A2C-80E159634096}" type="parTrans" cxnId="{2A04CAB5-77D0-43B5-B388-81D3B649CFB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D57EDA9E-106B-40A5-BF4C-54698DEB2555}" type="sibTrans" cxnId="{2A04CAB5-77D0-43B5-B388-81D3B649CFB9}">
      <dgm:prSet/>
      <dgm:spPr/>
      <dgm:t>
        <a:bodyPr/>
        <a:lstStyle/>
        <a:p>
          <a:endParaRPr lang="en-US"/>
        </a:p>
      </dgm:t>
    </dgm:pt>
    <dgm:pt modelId="{41873CC0-15C5-4B59-9DD7-45FFA03982AE}" type="pres">
      <dgm:prSet presAssocID="{3AAC7C60-1919-45FF-AF38-1FDCD042B3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971A5F-31A9-43CC-9A5A-9C3BBA16CF05}" type="pres">
      <dgm:prSet presAssocID="{C25B9A63-0026-4375-81DB-32B53CAEB9AC}" presName="root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AAEB1C3-E0F3-4F4D-8589-0E2B83B61C60}" type="pres">
      <dgm:prSet presAssocID="{C25B9A63-0026-4375-81DB-32B53CAEB9AC}" presName="rootComposit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8F62BEE5-BC77-4500-AD41-0BB099F322FE}" type="pres">
      <dgm:prSet presAssocID="{C25B9A63-0026-4375-81DB-32B53CAEB9AC}" presName="rootText" presStyleLbl="node1" presStyleIdx="0" presStyleCnt="2" custLinFactNeighborX="-334" custLinFactNeighborY="2007"/>
      <dgm:spPr/>
      <dgm:t>
        <a:bodyPr/>
        <a:lstStyle/>
        <a:p>
          <a:endParaRPr lang="en-US"/>
        </a:p>
      </dgm:t>
    </dgm:pt>
    <dgm:pt modelId="{59CDCAA8-D4FE-4203-B8F2-0C0781F254E6}" type="pres">
      <dgm:prSet presAssocID="{C25B9A63-0026-4375-81DB-32B53CAEB9AC}" presName="rootConnector" presStyleLbl="node1" presStyleIdx="0" presStyleCnt="2"/>
      <dgm:spPr/>
      <dgm:t>
        <a:bodyPr/>
        <a:lstStyle/>
        <a:p>
          <a:endParaRPr lang="en-US"/>
        </a:p>
      </dgm:t>
    </dgm:pt>
    <dgm:pt modelId="{971F2ADF-7F58-4602-AE90-070A4CC99067}" type="pres">
      <dgm:prSet presAssocID="{C25B9A63-0026-4375-81DB-32B53CAEB9AC}" presName="childShap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846EF15C-E438-4A2D-8B9D-349DD2FEBA48}" type="pres">
      <dgm:prSet presAssocID="{07BE3865-F303-48E8-9D45-66F31CD3CBF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26210C4-EDE5-4A8F-9C8C-FBD773D62681}" type="pres">
      <dgm:prSet presAssocID="{E17403A6-482C-4FAB-B430-D04355249A7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214E0-5BCE-483E-A8CD-6D122FF06A6B}" type="pres">
      <dgm:prSet presAssocID="{1D63FF08-CE27-4CB7-B753-336562067FA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1548B57-CD81-4F12-8421-36F47BC75CF7}" type="pres">
      <dgm:prSet presAssocID="{2D8215CD-A314-458B-BB6C-9C06DBB2C2A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BE07D-6A1C-424F-8D93-7FA8D226162B}" type="pres">
      <dgm:prSet presAssocID="{59147914-A971-4B3C-83D0-7423F66D6546}" presName="root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F12EB9E-9CAB-467C-A01E-97FDBB6631F3}" type="pres">
      <dgm:prSet presAssocID="{59147914-A971-4B3C-83D0-7423F66D6546}" presName="rootComposit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2BFCD22C-CEF8-4CA9-AA48-5F64E212EF2E}" type="pres">
      <dgm:prSet presAssocID="{59147914-A971-4B3C-83D0-7423F66D6546}" presName="rootText" presStyleLbl="node1" presStyleIdx="1" presStyleCnt="2"/>
      <dgm:spPr/>
      <dgm:t>
        <a:bodyPr/>
        <a:lstStyle/>
        <a:p>
          <a:endParaRPr lang="en-US"/>
        </a:p>
      </dgm:t>
    </dgm:pt>
    <dgm:pt modelId="{B8066CD5-FD76-4050-9D09-F32BFFDCCFFD}" type="pres">
      <dgm:prSet presAssocID="{59147914-A971-4B3C-83D0-7423F66D6546}" presName="rootConnector" presStyleLbl="node1" presStyleIdx="1" presStyleCnt="2"/>
      <dgm:spPr/>
      <dgm:t>
        <a:bodyPr/>
        <a:lstStyle/>
        <a:p>
          <a:endParaRPr lang="en-US"/>
        </a:p>
      </dgm:t>
    </dgm:pt>
    <dgm:pt modelId="{2E9B8281-70AF-4973-B2D8-733EF7329287}" type="pres">
      <dgm:prSet presAssocID="{59147914-A971-4B3C-83D0-7423F66D6546}" presName="childShap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D502593-EA5C-48B1-AE7A-E0541126A578}" type="pres">
      <dgm:prSet presAssocID="{C53706DB-65F7-49F5-8B97-978000E193D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BD50D73F-7E3F-48EA-BC83-AD1D80DA5B46}" type="pres">
      <dgm:prSet presAssocID="{CEB4DD40-59B7-459D-A85F-96BBBCC21F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093F1-ACB8-4C81-AD59-05D41304FC85}" type="pres">
      <dgm:prSet presAssocID="{C5E00F35-FC6B-4DBB-8A2C-80E159634096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18B9161-D136-4143-8C08-18BC133DF6C5}" type="pres">
      <dgm:prSet presAssocID="{67F6F4FD-92D6-4812-AEC9-6CD94137CF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E3FBFA-FE47-4371-9843-373CA2100A1D}" type="presOf" srcId="{E17403A6-482C-4FAB-B430-D04355249A7B}" destId="{426210C4-EDE5-4A8F-9C8C-FBD773D62681}" srcOrd="0" destOrd="0" presId="urn:microsoft.com/office/officeart/2005/8/layout/hierarchy3"/>
    <dgm:cxn modelId="{45217260-8677-490C-8AA7-B5441217C0CC}" type="presOf" srcId="{59147914-A971-4B3C-83D0-7423F66D6546}" destId="{2BFCD22C-CEF8-4CA9-AA48-5F64E212EF2E}" srcOrd="0" destOrd="0" presId="urn:microsoft.com/office/officeart/2005/8/layout/hierarchy3"/>
    <dgm:cxn modelId="{2A04CAB5-77D0-43B5-B388-81D3B649CFB9}" srcId="{59147914-A971-4B3C-83D0-7423F66D6546}" destId="{67F6F4FD-92D6-4812-AEC9-6CD94137CFBE}" srcOrd="1" destOrd="0" parTransId="{C5E00F35-FC6B-4DBB-8A2C-80E159634096}" sibTransId="{D57EDA9E-106B-40A5-BF4C-54698DEB2555}"/>
    <dgm:cxn modelId="{713BF186-1B12-484C-8E8C-26EF3BDE91A9}" type="presOf" srcId="{1D63FF08-CE27-4CB7-B753-336562067FA7}" destId="{841214E0-5BCE-483E-A8CD-6D122FF06A6B}" srcOrd="0" destOrd="0" presId="urn:microsoft.com/office/officeart/2005/8/layout/hierarchy3"/>
    <dgm:cxn modelId="{291EC66A-4419-461F-8432-92C803F959F1}" srcId="{3AAC7C60-1919-45FF-AF38-1FDCD042B325}" destId="{59147914-A971-4B3C-83D0-7423F66D6546}" srcOrd="1" destOrd="0" parTransId="{AA966D54-865D-4715-A724-D503BCA718EF}" sibTransId="{49DD1B6B-6838-4230-A00E-5035E839BAC5}"/>
    <dgm:cxn modelId="{3327C239-155E-4E19-B700-8367F07C5153}" type="presOf" srcId="{C53706DB-65F7-49F5-8B97-978000E193D3}" destId="{CD502593-EA5C-48B1-AE7A-E0541126A578}" srcOrd="0" destOrd="0" presId="urn:microsoft.com/office/officeart/2005/8/layout/hierarchy3"/>
    <dgm:cxn modelId="{B40820F4-A51D-4040-A81D-91DA907E51D7}" srcId="{3AAC7C60-1919-45FF-AF38-1FDCD042B325}" destId="{C25B9A63-0026-4375-81DB-32B53CAEB9AC}" srcOrd="0" destOrd="0" parTransId="{94932E70-3978-42F8-AF2B-CCE4BFE95106}" sibTransId="{52E0FFDC-2439-431B-9B78-1D86ACC333BD}"/>
    <dgm:cxn modelId="{E51CE862-997F-4839-8A3F-3EFB3CB5D803}" type="presOf" srcId="{2D8215CD-A314-458B-BB6C-9C06DBB2C2AE}" destId="{41548B57-CD81-4F12-8421-36F47BC75CF7}" srcOrd="0" destOrd="0" presId="urn:microsoft.com/office/officeart/2005/8/layout/hierarchy3"/>
    <dgm:cxn modelId="{4AB4752B-318D-40A9-AF00-46906CE1EFB4}" srcId="{C25B9A63-0026-4375-81DB-32B53CAEB9AC}" destId="{E17403A6-482C-4FAB-B430-D04355249A7B}" srcOrd="0" destOrd="0" parTransId="{07BE3865-F303-48E8-9D45-66F31CD3CBFA}" sibTransId="{746312FC-2FF2-43F1-BB8D-B57A079652E4}"/>
    <dgm:cxn modelId="{5C55FB13-7874-4800-8262-42D859E93E69}" srcId="{C25B9A63-0026-4375-81DB-32B53CAEB9AC}" destId="{2D8215CD-A314-458B-BB6C-9C06DBB2C2AE}" srcOrd="1" destOrd="0" parTransId="{1D63FF08-CE27-4CB7-B753-336562067FA7}" sibTransId="{C6B21CB8-BEE0-41D0-996F-39A0F5AEE03C}"/>
    <dgm:cxn modelId="{3588F1D8-36D5-4126-A41C-60341F1B1740}" type="presOf" srcId="{3AAC7C60-1919-45FF-AF38-1FDCD042B325}" destId="{41873CC0-15C5-4B59-9DD7-45FFA03982AE}" srcOrd="0" destOrd="0" presId="urn:microsoft.com/office/officeart/2005/8/layout/hierarchy3"/>
    <dgm:cxn modelId="{3812C8A1-541A-4117-8045-EC0EB5E5E28D}" type="presOf" srcId="{C5E00F35-FC6B-4DBB-8A2C-80E159634096}" destId="{A14093F1-ACB8-4C81-AD59-05D41304FC85}" srcOrd="0" destOrd="0" presId="urn:microsoft.com/office/officeart/2005/8/layout/hierarchy3"/>
    <dgm:cxn modelId="{72C0B0B8-F9ED-4277-B195-C59E88F3386A}" srcId="{59147914-A971-4B3C-83D0-7423F66D6546}" destId="{CEB4DD40-59B7-459D-A85F-96BBBCC21F98}" srcOrd="0" destOrd="0" parTransId="{C53706DB-65F7-49F5-8B97-978000E193D3}" sibTransId="{5D0A0A71-51E0-478F-AB3F-8E4918FA478A}"/>
    <dgm:cxn modelId="{D20574F7-059B-4D43-AC0A-34CB461A37D7}" type="presOf" srcId="{07BE3865-F303-48E8-9D45-66F31CD3CBFA}" destId="{846EF15C-E438-4A2D-8B9D-349DD2FEBA48}" srcOrd="0" destOrd="0" presId="urn:microsoft.com/office/officeart/2005/8/layout/hierarchy3"/>
    <dgm:cxn modelId="{3AD97A58-4BB0-4F53-8A5A-7484A8BCC75F}" type="presOf" srcId="{67F6F4FD-92D6-4812-AEC9-6CD94137CFBE}" destId="{D18B9161-D136-4143-8C08-18BC133DF6C5}" srcOrd="0" destOrd="0" presId="urn:microsoft.com/office/officeart/2005/8/layout/hierarchy3"/>
    <dgm:cxn modelId="{4FB3804D-B879-4178-9ED4-F0FF65D3D907}" type="presOf" srcId="{59147914-A971-4B3C-83D0-7423F66D6546}" destId="{B8066CD5-FD76-4050-9D09-F32BFFDCCFFD}" srcOrd="1" destOrd="0" presId="urn:microsoft.com/office/officeart/2005/8/layout/hierarchy3"/>
    <dgm:cxn modelId="{C81C8BA7-FE60-41C9-89EE-B9955AEEE703}" type="presOf" srcId="{C25B9A63-0026-4375-81DB-32B53CAEB9AC}" destId="{59CDCAA8-D4FE-4203-B8F2-0C0781F254E6}" srcOrd="1" destOrd="0" presId="urn:microsoft.com/office/officeart/2005/8/layout/hierarchy3"/>
    <dgm:cxn modelId="{2C8E4E93-6EF7-4F0B-961C-ECFE704AB4FD}" type="presOf" srcId="{CEB4DD40-59B7-459D-A85F-96BBBCC21F98}" destId="{BD50D73F-7E3F-48EA-BC83-AD1D80DA5B46}" srcOrd="0" destOrd="0" presId="urn:microsoft.com/office/officeart/2005/8/layout/hierarchy3"/>
    <dgm:cxn modelId="{4A053575-426C-4FB3-9768-74C020A81745}" type="presOf" srcId="{C25B9A63-0026-4375-81DB-32B53CAEB9AC}" destId="{8F62BEE5-BC77-4500-AD41-0BB099F322FE}" srcOrd="0" destOrd="0" presId="urn:microsoft.com/office/officeart/2005/8/layout/hierarchy3"/>
    <dgm:cxn modelId="{83FD56C4-BED2-4290-B6E3-FADBFD68433A}" type="presParOf" srcId="{41873CC0-15C5-4B59-9DD7-45FFA03982AE}" destId="{44971A5F-31A9-43CC-9A5A-9C3BBA16CF05}" srcOrd="0" destOrd="0" presId="urn:microsoft.com/office/officeart/2005/8/layout/hierarchy3"/>
    <dgm:cxn modelId="{55E035E1-45AF-4D3C-881A-660CC704D1F3}" type="presParOf" srcId="{44971A5F-31A9-43CC-9A5A-9C3BBA16CF05}" destId="{1AAEB1C3-E0F3-4F4D-8589-0E2B83B61C60}" srcOrd="0" destOrd="0" presId="urn:microsoft.com/office/officeart/2005/8/layout/hierarchy3"/>
    <dgm:cxn modelId="{9094CC3D-439A-4F29-874A-CADE19C5357F}" type="presParOf" srcId="{1AAEB1C3-E0F3-4F4D-8589-0E2B83B61C60}" destId="{8F62BEE5-BC77-4500-AD41-0BB099F322FE}" srcOrd="0" destOrd="0" presId="urn:microsoft.com/office/officeart/2005/8/layout/hierarchy3"/>
    <dgm:cxn modelId="{FD298B15-3103-4982-BB00-4FEEF22169ED}" type="presParOf" srcId="{1AAEB1C3-E0F3-4F4D-8589-0E2B83B61C60}" destId="{59CDCAA8-D4FE-4203-B8F2-0C0781F254E6}" srcOrd="1" destOrd="0" presId="urn:microsoft.com/office/officeart/2005/8/layout/hierarchy3"/>
    <dgm:cxn modelId="{E3D3D49C-9B97-498A-A1D8-C0E258B24185}" type="presParOf" srcId="{44971A5F-31A9-43CC-9A5A-9C3BBA16CF05}" destId="{971F2ADF-7F58-4602-AE90-070A4CC99067}" srcOrd="1" destOrd="0" presId="urn:microsoft.com/office/officeart/2005/8/layout/hierarchy3"/>
    <dgm:cxn modelId="{6B7FCA24-75EC-458E-A3EE-9843699969F9}" type="presParOf" srcId="{971F2ADF-7F58-4602-AE90-070A4CC99067}" destId="{846EF15C-E438-4A2D-8B9D-349DD2FEBA48}" srcOrd="0" destOrd="0" presId="urn:microsoft.com/office/officeart/2005/8/layout/hierarchy3"/>
    <dgm:cxn modelId="{A2553BB9-B3B3-4D96-9406-07B3A5A96AC0}" type="presParOf" srcId="{971F2ADF-7F58-4602-AE90-070A4CC99067}" destId="{426210C4-EDE5-4A8F-9C8C-FBD773D62681}" srcOrd="1" destOrd="0" presId="urn:microsoft.com/office/officeart/2005/8/layout/hierarchy3"/>
    <dgm:cxn modelId="{27FC5B78-9273-469D-B814-C4D01F73D60C}" type="presParOf" srcId="{971F2ADF-7F58-4602-AE90-070A4CC99067}" destId="{841214E0-5BCE-483E-A8CD-6D122FF06A6B}" srcOrd="2" destOrd="0" presId="urn:microsoft.com/office/officeart/2005/8/layout/hierarchy3"/>
    <dgm:cxn modelId="{7CFEF275-DBBD-4C68-A3AD-9D92CBA04630}" type="presParOf" srcId="{971F2ADF-7F58-4602-AE90-070A4CC99067}" destId="{41548B57-CD81-4F12-8421-36F47BC75CF7}" srcOrd="3" destOrd="0" presId="urn:microsoft.com/office/officeart/2005/8/layout/hierarchy3"/>
    <dgm:cxn modelId="{67C2C6B4-8BF3-4308-8D36-045525D34217}" type="presParOf" srcId="{41873CC0-15C5-4B59-9DD7-45FFA03982AE}" destId="{6E4BE07D-6A1C-424F-8D93-7FA8D226162B}" srcOrd="1" destOrd="0" presId="urn:microsoft.com/office/officeart/2005/8/layout/hierarchy3"/>
    <dgm:cxn modelId="{075FE63C-353B-40AC-A162-82B55F28134A}" type="presParOf" srcId="{6E4BE07D-6A1C-424F-8D93-7FA8D226162B}" destId="{1F12EB9E-9CAB-467C-A01E-97FDBB6631F3}" srcOrd="0" destOrd="0" presId="urn:microsoft.com/office/officeart/2005/8/layout/hierarchy3"/>
    <dgm:cxn modelId="{DCB5F40E-093D-472B-8652-841819687E21}" type="presParOf" srcId="{1F12EB9E-9CAB-467C-A01E-97FDBB6631F3}" destId="{2BFCD22C-CEF8-4CA9-AA48-5F64E212EF2E}" srcOrd="0" destOrd="0" presId="urn:microsoft.com/office/officeart/2005/8/layout/hierarchy3"/>
    <dgm:cxn modelId="{46DA3292-9C60-4DB7-9B1C-D58B64DF0812}" type="presParOf" srcId="{1F12EB9E-9CAB-467C-A01E-97FDBB6631F3}" destId="{B8066CD5-FD76-4050-9D09-F32BFFDCCFFD}" srcOrd="1" destOrd="0" presId="urn:microsoft.com/office/officeart/2005/8/layout/hierarchy3"/>
    <dgm:cxn modelId="{8D495951-DF9B-471D-9540-8A3453414F4F}" type="presParOf" srcId="{6E4BE07D-6A1C-424F-8D93-7FA8D226162B}" destId="{2E9B8281-70AF-4973-B2D8-733EF7329287}" srcOrd="1" destOrd="0" presId="urn:microsoft.com/office/officeart/2005/8/layout/hierarchy3"/>
    <dgm:cxn modelId="{A37F2A5A-323A-478F-8DAA-94BC3ADFE61D}" type="presParOf" srcId="{2E9B8281-70AF-4973-B2D8-733EF7329287}" destId="{CD502593-EA5C-48B1-AE7A-E0541126A578}" srcOrd="0" destOrd="0" presId="urn:microsoft.com/office/officeart/2005/8/layout/hierarchy3"/>
    <dgm:cxn modelId="{A07C6BA9-EB79-4B91-81E4-0C8CE7920B52}" type="presParOf" srcId="{2E9B8281-70AF-4973-B2D8-733EF7329287}" destId="{BD50D73F-7E3F-48EA-BC83-AD1D80DA5B46}" srcOrd="1" destOrd="0" presId="urn:microsoft.com/office/officeart/2005/8/layout/hierarchy3"/>
    <dgm:cxn modelId="{FE2299B6-E2D2-4233-9F7F-EACF730596DE}" type="presParOf" srcId="{2E9B8281-70AF-4973-B2D8-733EF7329287}" destId="{A14093F1-ACB8-4C81-AD59-05D41304FC85}" srcOrd="2" destOrd="0" presId="urn:microsoft.com/office/officeart/2005/8/layout/hierarchy3"/>
    <dgm:cxn modelId="{1143A4D1-F6FC-4314-AC0F-1AB431654350}" type="presParOf" srcId="{2E9B8281-70AF-4973-B2D8-733EF7329287}" destId="{D18B9161-D136-4143-8C08-18BC133DF6C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5D304B-9ADB-42E1-A4B7-836BFBAB5590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3A9FDF-9B0A-4920-8A8A-475E13D07C5E}">
      <dgm:prSet phldrT="[Text]" custT="1"/>
      <dgm:spPr/>
      <dgm:t>
        <a:bodyPr/>
        <a:lstStyle/>
        <a:p>
          <a:r>
            <a:rPr lang="en-US" sz="3200" dirty="0" smtClean="0">
              <a:latin typeface="Franklin Gothic Heavy" panose="020B0903020102020204" pitchFamily="34" charset="0"/>
            </a:rPr>
            <a:t>Shift the Focus</a:t>
          </a:r>
          <a:endParaRPr lang="en-US" sz="3200" dirty="0">
            <a:latin typeface="Franklin Gothic Heavy" panose="020B0903020102020204" pitchFamily="34" charset="0"/>
          </a:endParaRPr>
        </a:p>
      </dgm:t>
    </dgm:pt>
    <dgm:pt modelId="{0BA6FEC2-7455-4830-AB3F-3B57EE9DC6BC}" type="parTrans" cxnId="{A8A6F32B-2C21-46EE-B8A8-0656BA7E909C}">
      <dgm:prSet/>
      <dgm:spPr/>
      <dgm:t>
        <a:bodyPr/>
        <a:lstStyle/>
        <a:p>
          <a:endParaRPr lang="en-US"/>
        </a:p>
      </dgm:t>
    </dgm:pt>
    <dgm:pt modelId="{55B7A1ED-C283-4F56-84E1-2C203F765AD2}" type="sibTrans" cxnId="{A8A6F32B-2C21-46EE-B8A8-0656BA7E909C}">
      <dgm:prSet/>
      <dgm:spPr/>
      <dgm:t>
        <a:bodyPr/>
        <a:lstStyle/>
        <a:p>
          <a:endParaRPr lang="en-US"/>
        </a:p>
      </dgm:t>
    </dgm:pt>
    <dgm:pt modelId="{C966CE04-465F-4CA4-946A-1F6B68133587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Interrupt the behavior (Diversion/distraction</a:t>
          </a:r>
          <a:endParaRPr lang="en-US" sz="1800" dirty="0">
            <a:latin typeface="+mj-lt"/>
          </a:endParaRPr>
        </a:p>
      </dgm:t>
    </dgm:pt>
    <dgm:pt modelId="{0FF2A938-318A-414E-AF6A-F8F80243358D}" type="parTrans" cxnId="{A7F88519-B85E-4116-BFD0-D1E18BA51EF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05528EC0-9278-4CFE-A974-C6F914D63A24}" type="sibTrans" cxnId="{A7F88519-B85E-4116-BFD0-D1E18BA51EFD}">
      <dgm:prSet/>
      <dgm:spPr/>
      <dgm:t>
        <a:bodyPr/>
        <a:lstStyle/>
        <a:p>
          <a:endParaRPr lang="en-US"/>
        </a:p>
      </dgm:t>
    </dgm:pt>
    <dgm:pt modelId="{956ACDF0-47A4-48A7-9F02-F85C8A2EFD86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Don’t respond, laugh or engage. Leave.</a:t>
          </a:r>
          <a:endParaRPr lang="en-US" sz="1800" dirty="0">
            <a:latin typeface="+mj-lt"/>
          </a:endParaRPr>
        </a:p>
      </dgm:t>
    </dgm:pt>
    <dgm:pt modelId="{25D96519-01C3-4365-890B-1000809E392E}" type="parTrans" cxnId="{FF9F7DC4-00CC-40FD-8D16-7673DF53C577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5655EF15-6C8F-444D-9F02-C85408849F18}" type="sibTrans" cxnId="{FF9F7DC4-00CC-40FD-8D16-7673DF53C577}">
      <dgm:prSet/>
      <dgm:spPr/>
      <dgm:t>
        <a:bodyPr/>
        <a:lstStyle/>
        <a:p>
          <a:endParaRPr lang="en-US"/>
        </a:p>
      </dgm:t>
    </dgm:pt>
    <dgm:pt modelId="{D98BFA72-0E9F-408B-B712-B86840E3332C}">
      <dgm:prSet phldrT="[Text]" custT="1"/>
      <dgm:spPr/>
      <dgm:t>
        <a:bodyPr/>
        <a:lstStyle/>
        <a:p>
          <a:r>
            <a:rPr lang="en-US" sz="3200" dirty="0" smtClean="0">
              <a:latin typeface="Franklin Gothic Heavy" panose="020B0903020102020204" pitchFamily="34" charset="0"/>
            </a:rPr>
            <a:t>Confrontation</a:t>
          </a:r>
          <a:endParaRPr lang="en-US" sz="3200" dirty="0">
            <a:latin typeface="Franklin Gothic Heavy" panose="020B0903020102020204" pitchFamily="34" charset="0"/>
          </a:endParaRPr>
        </a:p>
      </dgm:t>
    </dgm:pt>
    <dgm:pt modelId="{8C1FACA0-0156-4417-931D-D130EB796DD9}" type="parTrans" cxnId="{79B12CC1-7444-4A47-BAF6-7AB6C5EC6F97}">
      <dgm:prSet/>
      <dgm:spPr/>
      <dgm:t>
        <a:bodyPr/>
        <a:lstStyle/>
        <a:p>
          <a:endParaRPr lang="en-US"/>
        </a:p>
      </dgm:t>
    </dgm:pt>
    <dgm:pt modelId="{9DB6010D-C35F-4CC9-B024-D12E5BEE9A25}" type="sibTrans" cxnId="{79B12CC1-7444-4A47-BAF6-7AB6C5EC6F97}">
      <dgm:prSet/>
      <dgm:spPr/>
      <dgm:t>
        <a:bodyPr/>
        <a:lstStyle/>
        <a:p>
          <a:endParaRPr lang="en-US"/>
        </a:p>
      </dgm:t>
    </dgm:pt>
    <dgm:pt modelId="{4A36B333-3A04-4C58-AD78-CBDA648F1229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Say why it is unacceptable</a:t>
          </a:r>
          <a:endParaRPr lang="en-US" sz="1800" dirty="0">
            <a:latin typeface="+mj-lt"/>
          </a:endParaRPr>
        </a:p>
      </dgm:t>
    </dgm:pt>
    <dgm:pt modelId="{F7B2EC37-2730-4212-99BF-AEF50A5FCF33}" type="parTrans" cxnId="{868F54B1-8487-4766-B160-63F69DF80A39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185E662-F208-4605-9388-0646DBADE6FF}" type="sibTrans" cxnId="{868F54B1-8487-4766-B160-63F69DF80A39}">
      <dgm:prSet/>
      <dgm:spPr/>
      <dgm:t>
        <a:bodyPr/>
        <a:lstStyle/>
        <a:p>
          <a:endParaRPr lang="en-US"/>
        </a:p>
      </dgm:t>
    </dgm:pt>
    <dgm:pt modelId="{D75DFC08-6512-4949-B4EF-A6C58CC501BC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Deflection – change the subject</a:t>
          </a:r>
          <a:endParaRPr lang="en-US" sz="1800" dirty="0">
            <a:latin typeface="+mj-lt"/>
          </a:endParaRPr>
        </a:p>
      </dgm:t>
    </dgm:pt>
    <dgm:pt modelId="{25E7B377-1337-4E7A-99E8-2D3E84C439BC}" type="parTrans" cxnId="{5062A94C-DB19-4779-B427-525F501D835B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66CA8CB8-4989-43BA-ACCB-AAEE1719D7AD}" type="sibTrans" cxnId="{5062A94C-DB19-4779-B427-525F501D835B}">
      <dgm:prSet/>
      <dgm:spPr/>
      <dgm:t>
        <a:bodyPr/>
        <a:lstStyle/>
        <a:p>
          <a:endParaRPr lang="en-US"/>
        </a:p>
      </dgm:t>
    </dgm:pt>
    <dgm:pt modelId="{4B434AD9-955C-4927-9A7E-BD0BFB52EEB9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Reframe – Change the remark into something positive</a:t>
          </a:r>
          <a:endParaRPr lang="en-US" sz="1800" dirty="0">
            <a:latin typeface="+mj-lt"/>
          </a:endParaRPr>
        </a:p>
      </dgm:t>
    </dgm:pt>
    <dgm:pt modelId="{47AE454D-C348-419B-9F70-01F3C79FCAD4}" type="parTrans" cxnId="{5D527FBA-F38B-403D-828D-99F491DDEC1C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09599361-4A74-41C9-AB1E-64C1ABABD68E}" type="sibTrans" cxnId="{5D527FBA-F38B-403D-828D-99F491DDEC1C}">
      <dgm:prSet/>
      <dgm:spPr/>
      <dgm:t>
        <a:bodyPr/>
        <a:lstStyle/>
        <a:p>
          <a:endParaRPr lang="en-US"/>
        </a:p>
      </dgm:t>
    </dgm:pt>
    <dgm:pt modelId="{BF7C33EB-575A-4FCB-80A4-B681DE207BBC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Say why it bothers you</a:t>
          </a:r>
          <a:endParaRPr lang="en-US" sz="1800" dirty="0">
            <a:latin typeface="+mj-lt"/>
          </a:endParaRPr>
        </a:p>
      </dgm:t>
    </dgm:pt>
    <dgm:pt modelId="{484F7C81-4C46-4220-A3B4-DA98F9156622}" type="parTrans" cxnId="{7893EB02-47B9-4BEB-9F22-14AC1D90FBDC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8AAC8856-2E19-42ED-B71C-0ED13000C8EC}" type="sibTrans" cxnId="{7893EB02-47B9-4BEB-9F22-14AC1D90FBDC}">
      <dgm:prSet/>
      <dgm:spPr/>
      <dgm:t>
        <a:bodyPr/>
        <a:lstStyle/>
        <a:p>
          <a:endParaRPr lang="en-US"/>
        </a:p>
      </dgm:t>
    </dgm:pt>
    <dgm:pt modelId="{EA9905DC-22B7-41B4-A47F-3513C8C4DA6D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 smtClean="0">
              <a:latin typeface="+mj-lt"/>
            </a:rPr>
            <a:t>Raise consequences that the offending person identifies with</a:t>
          </a:r>
          <a:endParaRPr lang="en-US" sz="1800" dirty="0">
            <a:latin typeface="+mj-lt"/>
          </a:endParaRPr>
        </a:p>
      </dgm:t>
    </dgm:pt>
    <dgm:pt modelId="{12C23D9A-4E11-4F17-B84C-584124A3CDDC}" type="parTrans" cxnId="{CC195F08-72BC-4AE8-9CC6-C9287390BA15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E7FA7721-6AE6-4507-88C5-874A6967E352}" type="sibTrans" cxnId="{CC195F08-72BC-4AE8-9CC6-C9287390BA15}">
      <dgm:prSet/>
      <dgm:spPr/>
      <dgm:t>
        <a:bodyPr/>
        <a:lstStyle/>
        <a:p>
          <a:endParaRPr lang="en-US"/>
        </a:p>
      </dgm:t>
    </dgm:pt>
    <dgm:pt modelId="{CBA7DE48-E9D7-436E-861E-F2DEDAA3F26A}" type="pres">
      <dgm:prSet presAssocID="{C95D304B-9ADB-42E1-A4B7-836BFBAB55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CE8ED6-DC6C-47C5-986A-334B120D09D9}" type="pres">
      <dgm:prSet presAssocID="{963A9FDF-9B0A-4920-8A8A-475E13D07C5E}" presName="root" presStyleCnt="0"/>
      <dgm:spPr/>
    </dgm:pt>
    <dgm:pt modelId="{52FD7832-BF07-4CC5-885C-D649A330F1DD}" type="pres">
      <dgm:prSet presAssocID="{963A9FDF-9B0A-4920-8A8A-475E13D07C5E}" presName="rootComposite" presStyleCnt="0"/>
      <dgm:spPr/>
    </dgm:pt>
    <dgm:pt modelId="{070A468E-ABA9-4A64-A45F-89CB987A4393}" type="pres">
      <dgm:prSet presAssocID="{963A9FDF-9B0A-4920-8A8A-475E13D07C5E}" presName="rootText" presStyleLbl="node1" presStyleIdx="0" presStyleCnt="2" custScaleX="274619"/>
      <dgm:spPr/>
      <dgm:t>
        <a:bodyPr/>
        <a:lstStyle/>
        <a:p>
          <a:endParaRPr lang="en-US"/>
        </a:p>
      </dgm:t>
    </dgm:pt>
    <dgm:pt modelId="{9780B15E-B423-439F-829E-35A9C7ADAACE}" type="pres">
      <dgm:prSet presAssocID="{963A9FDF-9B0A-4920-8A8A-475E13D07C5E}" presName="rootConnector" presStyleLbl="node1" presStyleIdx="0" presStyleCnt="2"/>
      <dgm:spPr/>
      <dgm:t>
        <a:bodyPr/>
        <a:lstStyle/>
        <a:p>
          <a:endParaRPr lang="en-US"/>
        </a:p>
      </dgm:t>
    </dgm:pt>
    <dgm:pt modelId="{6862C639-AEA5-4094-B028-00485ADE268C}" type="pres">
      <dgm:prSet presAssocID="{963A9FDF-9B0A-4920-8A8A-475E13D07C5E}" presName="childShape" presStyleCnt="0"/>
      <dgm:spPr/>
    </dgm:pt>
    <dgm:pt modelId="{2E69D747-D8F8-4A86-ACE7-C5BA120544E5}" type="pres">
      <dgm:prSet presAssocID="{0FF2A938-318A-414E-AF6A-F8F80243358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76231D41-E412-4DEC-864B-99AC085181ED}" type="pres">
      <dgm:prSet presAssocID="{C966CE04-465F-4CA4-946A-1F6B68133587}" presName="childText" presStyleLbl="bgAcc1" presStyleIdx="0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4C59C-C17C-4771-BA4B-7ED1CA3F8549}" type="pres">
      <dgm:prSet presAssocID="{25D96519-01C3-4365-890B-1000809E392E}" presName="Name13" presStyleLbl="parChTrans1D2" presStyleIdx="1" presStyleCnt="7"/>
      <dgm:spPr/>
      <dgm:t>
        <a:bodyPr/>
        <a:lstStyle/>
        <a:p>
          <a:endParaRPr lang="en-US"/>
        </a:p>
      </dgm:t>
    </dgm:pt>
    <dgm:pt modelId="{55F9CAC6-627A-4F9F-81C0-1E6B6BD1BDDC}" type="pres">
      <dgm:prSet presAssocID="{956ACDF0-47A4-48A7-9F02-F85C8A2EFD86}" presName="childText" presStyleLbl="bgAcc1" presStyleIdx="1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843F1-28C1-4C26-9E93-9AF1ABF40306}" type="pres">
      <dgm:prSet presAssocID="{25E7B377-1337-4E7A-99E8-2D3E84C439BC}" presName="Name13" presStyleLbl="parChTrans1D2" presStyleIdx="2" presStyleCnt="7"/>
      <dgm:spPr/>
      <dgm:t>
        <a:bodyPr/>
        <a:lstStyle/>
        <a:p>
          <a:endParaRPr lang="en-US"/>
        </a:p>
      </dgm:t>
    </dgm:pt>
    <dgm:pt modelId="{C41F597D-0EDB-444B-8C96-B09EC7C284A9}" type="pres">
      <dgm:prSet presAssocID="{D75DFC08-6512-4949-B4EF-A6C58CC501BC}" presName="childText" presStyleLbl="bgAcc1" presStyleIdx="2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2FC99-FA69-4C1B-A09A-9155C72446E9}" type="pres">
      <dgm:prSet presAssocID="{47AE454D-C348-419B-9F70-01F3C79FCAD4}" presName="Name13" presStyleLbl="parChTrans1D2" presStyleIdx="3" presStyleCnt="7"/>
      <dgm:spPr/>
      <dgm:t>
        <a:bodyPr/>
        <a:lstStyle/>
        <a:p>
          <a:endParaRPr lang="en-US"/>
        </a:p>
      </dgm:t>
    </dgm:pt>
    <dgm:pt modelId="{5B6F8574-F0D8-4345-B99C-A66CD980CE93}" type="pres">
      <dgm:prSet presAssocID="{4B434AD9-955C-4927-9A7E-BD0BFB52EEB9}" presName="childText" presStyleLbl="bgAcc1" presStyleIdx="3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D4595-A1ED-49EC-96AA-192BD3B4C625}" type="pres">
      <dgm:prSet presAssocID="{D98BFA72-0E9F-408B-B712-B86840E3332C}" presName="root" presStyleCnt="0"/>
      <dgm:spPr/>
    </dgm:pt>
    <dgm:pt modelId="{F962BFEA-80FA-4790-87B6-C3A29FF91B08}" type="pres">
      <dgm:prSet presAssocID="{D98BFA72-0E9F-408B-B712-B86840E3332C}" presName="rootComposite" presStyleCnt="0"/>
      <dgm:spPr/>
    </dgm:pt>
    <dgm:pt modelId="{A4BC6FEA-E869-4E9E-9B9E-EA744F308DFC}" type="pres">
      <dgm:prSet presAssocID="{D98BFA72-0E9F-408B-B712-B86840E3332C}" presName="rootText" presStyleLbl="node1" presStyleIdx="1" presStyleCnt="2" custScaleX="274619"/>
      <dgm:spPr/>
      <dgm:t>
        <a:bodyPr/>
        <a:lstStyle/>
        <a:p>
          <a:endParaRPr lang="en-US"/>
        </a:p>
      </dgm:t>
    </dgm:pt>
    <dgm:pt modelId="{1FA075C0-7687-49F0-A16A-FE77E4FBEA82}" type="pres">
      <dgm:prSet presAssocID="{D98BFA72-0E9F-408B-B712-B86840E3332C}" presName="rootConnector" presStyleLbl="node1" presStyleIdx="1" presStyleCnt="2"/>
      <dgm:spPr/>
      <dgm:t>
        <a:bodyPr/>
        <a:lstStyle/>
        <a:p>
          <a:endParaRPr lang="en-US"/>
        </a:p>
      </dgm:t>
    </dgm:pt>
    <dgm:pt modelId="{7018641B-9444-428B-AD91-800EBE8E18BF}" type="pres">
      <dgm:prSet presAssocID="{D98BFA72-0E9F-408B-B712-B86840E3332C}" presName="childShape" presStyleCnt="0"/>
      <dgm:spPr/>
    </dgm:pt>
    <dgm:pt modelId="{7995AA68-C429-4863-9F06-563C38CB5044}" type="pres">
      <dgm:prSet presAssocID="{F7B2EC37-2730-4212-99BF-AEF50A5FCF33}" presName="Name13" presStyleLbl="parChTrans1D2" presStyleIdx="4" presStyleCnt="7"/>
      <dgm:spPr/>
      <dgm:t>
        <a:bodyPr/>
        <a:lstStyle/>
        <a:p>
          <a:endParaRPr lang="en-US"/>
        </a:p>
      </dgm:t>
    </dgm:pt>
    <dgm:pt modelId="{8C0E9DEA-AF03-4524-9675-6AA0D2D59909}" type="pres">
      <dgm:prSet presAssocID="{4A36B333-3A04-4C58-AD78-CBDA648F1229}" presName="childText" presStyleLbl="bgAcc1" presStyleIdx="4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95A43-5BA4-4D92-937F-ED5EE421EF6F}" type="pres">
      <dgm:prSet presAssocID="{484F7C81-4C46-4220-A3B4-DA98F9156622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4EFD5A-217D-4D32-9733-3BF655115A33}" type="pres">
      <dgm:prSet presAssocID="{BF7C33EB-575A-4FCB-80A4-B681DE207BBC}" presName="childText" presStyleLbl="bgAcc1" presStyleIdx="5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FCAC0-4D19-481D-96D0-E423F61AAA8E}" type="pres">
      <dgm:prSet presAssocID="{12C23D9A-4E11-4F17-B84C-584124A3CDDC}" presName="Name13" presStyleLbl="parChTrans1D2" presStyleIdx="6" presStyleCnt="7"/>
      <dgm:spPr/>
      <dgm:t>
        <a:bodyPr/>
        <a:lstStyle/>
        <a:p>
          <a:endParaRPr lang="en-US"/>
        </a:p>
      </dgm:t>
    </dgm:pt>
    <dgm:pt modelId="{75BE8FBD-5FA7-4108-8A81-F5E4791CF3AE}" type="pres">
      <dgm:prSet presAssocID="{EA9905DC-22B7-41B4-A47F-3513C8C4DA6D}" presName="childText" presStyleLbl="bgAcc1" presStyleIdx="6" presStyleCnt="7" custScaleX="25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54EC8-6C47-44DE-9839-5728D3B0539E}" type="presOf" srcId="{25E7B377-1337-4E7A-99E8-2D3E84C439BC}" destId="{D65843F1-28C1-4C26-9E93-9AF1ABF40306}" srcOrd="0" destOrd="0" presId="urn:microsoft.com/office/officeart/2005/8/layout/hierarchy3"/>
    <dgm:cxn modelId="{E4DEDC98-3EAC-4F1C-8F50-0AB6E6702C4D}" type="presOf" srcId="{F7B2EC37-2730-4212-99BF-AEF50A5FCF33}" destId="{7995AA68-C429-4863-9F06-563C38CB5044}" srcOrd="0" destOrd="0" presId="urn:microsoft.com/office/officeart/2005/8/layout/hierarchy3"/>
    <dgm:cxn modelId="{A8A6F32B-2C21-46EE-B8A8-0656BA7E909C}" srcId="{C95D304B-9ADB-42E1-A4B7-836BFBAB5590}" destId="{963A9FDF-9B0A-4920-8A8A-475E13D07C5E}" srcOrd="0" destOrd="0" parTransId="{0BA6FEC2-7455-4830-AB3F-3B57EE9DC6BC}" sibTransId="{55B7A1ED-C283-4F56-84E1-2C203F765AD2}"/>
    <dgm:cxn modelId="{41302142-22B8-4297-BCCD-F47EB7894D38}" type="presOf" srcId="{EA9905DC-22B7-41B4-A47F-3513C8C4DA6D}" destId="{75BE8FBD-5FA7-4108-8A81-F5E4791CF3AE}" srcOrd="0" destOrd="0" presId="urn:microsoft.com/office/officeart/2005/8/layout/hierarchy3"/>
    <dgm:cxn modelId="{E3EC2293-6C22-4316-A4C4-2A30A009B4E8}" type="presOf" srcId="{963A9FDF-9B0A-4920-8A8A-475E13D07C5E}" destId="{9780B15E-B423-439F-829E-35A9C7ADAACE}" srcOrd="1" destOrd="0" presId="urn:microsoft.com/office/officeart/2005/8/layout/hierarchy3"/>
    <dgm:cxn modelId="{369022A3-27C2-4C58-84D4-4EF3713B641B}" type="presOf" srcId="{25D96519-01C3-4365-890B-1000809E392E}" destId="{CDD4C59C-C17C-4771-BA4B-7ED1CA3F8549}" srcOrd="0" destOrd="0" presId="urn:microsoft.com/office/officeart/2005/8/layout/hierarchy3"/>
    <dgm:cxn modelId="{58575BF6-E9EE-4A56-B522-E40BB1E123A3}" type="presOf" srcId="{12C23D9A-4E11-4F17-B84C-584124A3CDDC}" destId="{B77FCAC0-4D19-481D-96D0-E423F61AAA8E}" srcOrd="0" destOrd="0" presId="urn:microsoft.com/office/officeart/2005/8/layout/hierarchy3"/>
    <dgm:cxn modelId="{39D36CA5-C722-483E-8A4E-D985E75EB117}" type="presOf" srcId="{0FF2A938-318A-414E-AF6A-F8F80243358D}" destId="{2E69D747-D8F8-4A86-ACE7-C5BA120544E5}" srcOrd="0" destOrd="0" presId="urn:microsoft.com/office/officeart/2005/8/layout/hierarchy3"/>
    <dgm:cxn modelId="{3EF40A9C-1C72-45F5-9456-424E1194D29B}" type="presOf" srcId="{D98BFA72-0E9F-408B-B712-B86840E3332C}" destId="{1FA075C0-7687-49F0-A16A-FE77E4FBEA82}" srcOrd="1" destOrd="0" presId="urn:microsoft.com/office/officeart/2005/8/layout/hierarchy3"/>
    <dgm:cxn modelId="{CFD1803B-CE72-42F8-B434-505C2C11EDDA}" type="presOf" srcId="{484F7C81-4C46-4220-A3B4-DA98F9156622}" destId="{20B95A43-5BA4-4D92-937F-ED5EE421EF6F}" srcOrd="0" destOrd="0" presId="urn:microsoft.com/office/officeart/2005/8/layout/hierarchy3"/>
    <dgm:cxn modelId="{7E9F465B-1647-40EB-A555-AA67A013DEFB}" type="presOf" srcId="{47AE454D-C348-419B-9F70-01F3C79FCAD4}" destId="{0E72FC99-FA69-4C1B-A09A-9155C72446E9}" srcOrd="0" destOrd="0" presId="urn:microsoft.com/office/officeart/2005/8/layout/hierarchy3"/>
    <dgm:cxn modelId="{1059FADC-577C-4BEB-AF87-BFFD6D734B5C}" type="presOf" srcId="{D75DFC08-6512-4949-B4EF-A6C58CC501BC}" destId="{C41F597D-0EDB-444B-8C96-B09EC7C284A9}" srcOrd="0" destOrd="0" presId="urn:microsoft.com/office/officeart/2005/8/layout/hierarchy3"/>
    <dgm:cxn modelId="{CC195F08-72BC-4AE8-9CC6-C9287390BA15}" srcId="{D98BFA72-0E9F-408B-B712-B86840E3332C}" destId="{EA9905DC-22B7-41B4-A47F-3513C8C4DA6D}" srcOrd="2" destOrd="0" parTransId="{12C23D9A-4E11-4F17-B84C-584124A3CDDC}" sibTransId="{E7FA7721-6AE6-4507-88C5-874A6967E352}"/>
    <dgm:cxn modelId="{FF9F7DC4-00CC-40FD-8D16-7673DF53C577}" srcId="{963A9FDF-9B0A-4920-8A8A-475E13D07C5E}" destId="{956ACDF0-47A4-48A7-9F02-F85C8A2EFD86}" srcOrd="1" destOrd="0" parTransId="{25D96519-01C3-4365-890B-1000809E392E}" sibTransId="{5655EF15-6C8F-444D-9F02-C85408849F18}"/>
    <dgm:cxn modelId="{64191092-0E09-4570-9D3F-24E28CDD8D97}" type="presOf" srcId="{4A36B333-3A04-4C58-AD78-CBDA648F1229}" destId="{8C0E9DEA-AF03-4524-9675-6AA0D2D59909}" srcOrd="0" destOrd="0" presId="urn:microsoft.com/office/officeart/2005/8/layout/hierarchy3"/>
    <dgm:cxn modelId="{8C82D8CC-97AC-4C58-8893-25A52BA956AC}" type="presOf" srcId="{956ACDF0-47A4-48A7-9F02-F85C8A2EFD86}" destId="{55F9CAC6-627A-4F9F-81C0-1E6B6BD1BDDC}" srcOrd="0" destOrd="0" presId="urn:microsoft.com/office/officeart/2005/8/layout/hierarchy3"/>
    <dgm:cxn modelId="{7893EB02-47B9-4BEB-9F22-14AC1D90FBDC}" srcId="{D98BFA72-0E9F-408B-B712-B86840E3332C}" destId="{BF7C33EB-575A-4FCB-80A4-B681DE207BBC}" srcOrd="1" destOrd="0" parTransId="{484F7C81-4C46-4220-A3B4-DA98F9156622}" sibTransId="{8AAC8856-2E19-42ED-B71C-0ED13000C8EC}"/>
    <dgm:cxn modelId="{79B12CC1-7444-4A47-BAF6-7AB6C5EC6F97}" srcId="{C95D304B-9ADB-42E1-A4B7-836BFBAB5590}" destId="{D98BFA72-0E9F-408B-B712-B86840E3332C}" srcOrd="1" destOrd="0" parTransId="{8C1FACA0-0156-4417-931D-D130EB796DD9}" sibTransId="{9DB6010D-C35F-4CC9-B024-D12E5BEE9A25}"/>
    <dgm:cxn modelId="{DDB1FAEA-C174-4B29-8A92-BD3A385072D9}" type="presOf" srcId="{C966CE04-465F-4CA4-946A-1F6B68133587}" destId="{76231D41-E412-4DEC-864B-99AC085181ED}" srcOrd="0" destOrd="0" presId="urn:microsoft.com/office/officeart/2005/8/layout/hierarchy3"/>
    <dgm:cxn modelId="{F8470241-1D02-41E7-9A15-093A4C661B0B}" type="presOf" srcId="{963A9FDF-9B0A-4920-8A8A-475E13D07C5E}" destId="{070A468E-ABA9-4A64-A45F-89CB987A4393}" srcOrd="0" destOrd="0" presId="urn:microsoft.com/office/officeart/2005/8/layout/hierarchy3"/>
    <dgm:cxn modelId="{D3AAE06B-DACA-46B6-BEC4-66460B1C2EA0}" type="presOf" srcId="{4B434AD9-955C-4927-9A7E-BD0BFB52EEB9}" destId="{5B6F8574-F0D8-4345-B99C-A66CD980CE93}" srcOrd="0" destOrd="0" presId="urn:microsoft.com/office/officeart/2005/8/layout/hierarchy3"/>
    <dgm:cxn modelId="{A7F88519-B85E-4116-BFD0-D1E18BA51EFD}" srcId="{963A9FDF-9B0A-4920-8A8A-475E13D07C5E}" destId="{C966CE04-465F-4CA4-946A-1F6B68133587}" srcOrd="0" destOrd="0" parTransId="{0FF2A938-318A-414E-AF6A-F8F80243358D}" sibTransId="{05528EC0-9278-4CFE-A974-C6F914D63A24}"/>
    <dgm:cxn modelId="{4A6E809C-D5BC-4DEB-A52E-C23D91D021BD}" type="presOf" srcId="{D98BFA72-0E9F-408B-B712-B86840E3332C}" destId="{A4BC6FEA-E869-4E9E-9B9E-EA744F308DFC}" srcOrd="0" destOrd="0" presId="urn:microsoft.com/office/officeart/2005/8/layout/hierarchy3"/>
    <dgm:cxn modelId="{868F54B1-8487-4766-B160-63F69DF80A39}" srcId="{D98BFA72-0E9F-408B-B712-B86840E3332C}" destId="{4A36B333-3A04-4C58-AD78-CBDA648F1229}" srcOrd="0" destOrd="0" parTransId="{F7B2EC37-2730-4212-99BF-AEF50A5FCF33}" sibTransId="{1185E662-F208-4605-9388-0646DBADE6FF}"/>
    <dgm:cxn modelId="{5062A94C-DB19-4779-B427-525F501D835B}" srcId="{963A9FDF-9B0A-4920-8A8A-475E13D07C5E}" destId="{D75DFC08-6512-4949-B4EF-A6C58CC501BC}" srcOrd="2" destOrd="0" parTransId="{25E7B377-1337-4E7A-99E8-2D3E84C439BC}" sibTransId="{66CA8CB8-4989-43BA-ACCB-AAEE1719D7AD}"/>
    <dgm:cxn modelId="{31D88249-6794-4C57-A4CC-18C5383313CD}" type="presOf" srcId="{BF7C33EB-575A-4FCB-80A4-B681DE207BBC}" destId="{9B4EFD5A-217D-4D32-9733-3BF655115A33}" srcOrd="0" destOrd="0" presId="urn:microsoft.com/office/officeart/2005/8/layout/hierarchy3"/>
    <dgm:cxn modelId="{5D527FBA-F38B-403D-828D-99F491DDEC1C}" srcId="{963A9FDF-9B0A-4920-8A8A-475E13D07C5E}" destId="{4B434AD9-955C-4927-9A7E-BD0BFB52EEB9}" srcOrd="3" destOrd="0" parTransId="{47AE454D-C348-419B-9F70-01F3C79FCAD4}" sibTransId="{09599361-4A74-41C9-AB1E-64C1ABABD68E}"/>
    <dgm:cxn modelId="{F78F75EB-9906-4091-974B-D6A91362AE25}" type="presOf" srcId="{C95D304B-9ADB-42E1-A4B7-836BFBAB5590}" destId="{CBA7DE48-E9D7-436E-861E-F2DEDAA3F26A}" srcOrd="0" destOrd="0" presId="urn:microsoft.com/office/officeart/2005/8/layout/hierarchy3"/>
    <dgm:cxn modelId="{D049EC22-5148-4E64-B9B1-B08A4F043878}" type="presParOf" srcId="{CBA7DE48-E9D7-436E-861E-F2DEDAA3F26A}" destId="{05CE8ED6-DC6C-47C5-986A-334B120D09D9}" srcOrd="0" destOrd="0" presId="urn:microsoft.com/office/officeart/2005/8/layout/hierarchy3"/>
    <dgm:cxn modelId="{F740C8E7-0E55-48F3-8215-04E08855D628}" type="presParOf" srcId="{05CE8ED6-DC6C-47C5-986A-334B120D09D9}" destId="{52FD7832-BF07-4CC5-885C-D649A330F1DD}" srcOrd="0" destOrd="0" presId="urn:microsoft.com/office/officeart/2005/8/layout/hierarchy3"/>
    <dgm:cxn modelId="{8FCB0DF2-A6FC-43ED-831B-4DB768579403}" type="presParOf" srcId="{52FD7832-BF07-4CC5-885C-D649A330F1DD}" destId="{070A468E-ABA9-4A64-A45F-89CB987A4393}" srcOrd="0" destOrd="0" presId="urn:microsoft.com/office/officeart/2005/8/layout/hierarchy3"/>
    <dgm:cxn modelId="{AE5FFDA0-E9CE-4599-800A-75B438566BF7}" type="presParOf" srcId="{52FD7832-BF07-4CC5-885C-D649A330F1DD}" destId="{9780B15E-B423-439F-829E-35A9C7ADAACE}" srcOrd="1" destOrd="0" presId="urn:microsoft.com/office/officeart/2005/8/layout/hierarchy3"/>
    <dgm:cxn modelId="{D95B6086-299E-4409-8C66-AB153815978B}" type="presParOf" srcId="{05CE8ED6-DC6C-47C5-986A-334B120D09D9}" destId="{6862C639-AEA5-4094-B028-00485ADE268C}" srcOrd="1" destOrd="0" presId="urn:microsoft.com/office/officeart/2005/8/layout/hierarchy3"/>
    <dgm:cxn modelId="{3E1C8964-E8C8-4E20-86E0-FE51759019AB}" type="presParOf" srcId="{6862C639-AEA5-4094-B028-00485ADE268C}" destId="{2E69D747-D8F8-4A86-ACE7-C5BA120544E5}" srcOrd="0" destOrd="0" presId="urn:microsoft.com/office/officeart/2005/8/layout/hierarchy3"/>
    <dgm:cxn modelId="{3271B11B-A666-4C01-BD90-3606224358AE}" type="presParOf" srcId="{6862C639-AEA5-4094-B028-00485ADE268C}" destId="{76231D41-E412-4DEC-864B-99AC085181ED}" srcOrd="1" destOrd="0" presId="urn:microsoft.com/office/officeart/2005/8/layout/hierarchy3"/>
    <dgm:cxn modelId="{C0006527-DDFA-45CA-B2BB-220BB6A49B14}" type="presParOf" srcId="{6862C639-AEA5-4094-B028-00485ADE268C}" destId="{CDD4C59C-C17C-4771-BA4B-7ED1CA3F8549}" srcOrd="2" destOrd="0" presId="urn:microsoft.com/office/officeart/2005/8/layout/hierarchy3"/>
    <dgm:cxn modelId="{E8E9AA13-3EAA-4B2A-B930-4C0E062626BD}" type="presParOf" srcId="{6862C639-AEA5-4094-B028-00485ADE268C}" destId="{55F9CAC6-627A-4F9F-81C0-1E6B6BD1BDDC}" srcOrd="3" destOrd="0" presId="urn:microsoft.com/office/officeart/2005/8/layout/hierarchy3"/>
    <dgm:cxn modelId="{0C88D445-BF93-4FD9-8961-7EA93A11A1FF}" type="presParOf" srcId="{6862C639-AEA5-4094-B028-00485ADE268C}" destId="{D65843F1-28C1-4C26-9E93-9AF1ABF40306}" srcOrd="4" destOrd="0" presId="urn:microsoft.com/office/officeart/2005/8/layout/hierarchy3"/>
    <dgm:cxn modelId="{590BBF58-C87C-4984-A85C-C942DB0454EE}" type="presParOf" srcId="{6862C639-AEA5-4094-B028-00485ADE268C}" destId="{C41F597D-0EDB-444B-8C96-B09EC7C284A9}" srcOrd="5" destOrd="0" presId="urn:microsoft.com/office/officeart/2005/8/layout/hierarchy3"/>
    <dgm:cxn modelId="{0F60D107-C778-4FDF-8908-94ED4FFBF1DC}" type="presParOf" srcId="{6862C639-AEA5-4094-B028-00485ADE268C}" destId="{0E72FC99-FA69-4C1B-A09A-9155C72446E9}" srcOrd="6" destOrd="0" presId="urn:microsoft.com/office/officeart/2005/8/layout/hierarchy3"/>
    <dgm:cxn modelId="{DEB8C4EF-9163-41C4-9E1B-9F38911A6EE5}" type="presParOf" srcId="{6862C639-AEA5-4094-B028-00485ADE268C}" destId="{5B6F8574-F0D8-4345-B99C-A66CD980CE93}" srcOrd="7" destOrd="0" presId="urn:microsoft.com/office/officeart/2005/8/layout/hierarchy3"/>
    <dgm:cxn modelId="{564DDD88-A429-4F50-9627-31FEA5F690EA}" type="presParOf" srcId="{CBA7DE48-E9D7-436E-861E-F2DEDAA3F26A}" destId="{5C8D4595-A1ED-49EC-96AA-192BD3B4C625}" srcOrd="1" destOrd="0" presId="urn:microsoft.com/office/officeart/2005/8/layout/hierarchy3"/>
    <dgm:cxn modelId="{E3B5443D-2E5D-4672-85FE-2B45DB46BB98}" type="presParOf" srcId="{5C8D4595-A1ED-49EC-96AA-192BD3B4C625}" destId="{F962BFEA-80FA-4790-87B6-C3A29FF91B08}" srcOrd="0" destOrd="0" presId="urn:microsoft.com/office/officeart/2005/8/layout/hierarchy3"/>
    <dgm:cxn modelId="{7A97FC30-F583-44FA-93BC-5D92B025BF2D}" type="presParOf" srcId="{F962BFEA-80FA-4790-87B6-C3A29FF91B08}" destId="{A4BC6FEA-E869-4E9E-9B9E-EA744F308DFC}" srcOrd="0" destOrd="0" presId="urn:microsoft.com/office/officeart/2005/8/layout/hierarchy3"/>
    <dgm:cxn modelId="{53F1B0BB-1720-46FE-A118-CA4BF1A326CF}" type="presParOf" srcId="{F962BFEA-80FA-4790-87B6-C3A29FF91B08}" destId="{1FA075C0-7687-49F0-A16A-FE77E4FBEA82}" srcOrd="1" destOrd="0" presId="urn:microsoft.com/office/officeart/2005/8/layout/hierarchy3"/>
    <dgm:cxn modelId="{9FB2D57A-9F7F-4879-B50E-8EEE2124F69A}" type="presParOf" srcId="{5C8D4595-A1ED-49EC-96AA-192BD3B4C625}" destId="{7018641B-9444-428B-AD91-800EBE8E18BF}" srcOrd="1" destOrd="0" presId="urn:microsoft.com/office/officeart/2005/8/layout/hierarchy3"/>
    <dgm:cxn modelId="{A6270C0E-CDD9-4C4A-9144-F9DC56761EFA}" type="presParOf" srcId="{7018641B-9444-428B-AD91-800EBE8E18BF}" destId="{7995AA68-C429-4863-9F06-563C38CB5044}" srcOrd="0" destOrd="0" presId="urn:microsoft.com/office/officeart/2005/8/layout/hierarchy3"/>
    <dgm:cxn modelId="{12380A62-923D-43CC-B5A9-AB00E23815AD}" type="presParOf" srcId="{7018641B-9444-428B-AD91-800EBE8E18BF}" destId="{8C0E9DEA-AF03-4524-9675-6AA0D2D59909}" srcOrd="1" destOrd="0" presId="urn:microsoft.com/office/officeart/2005/8/layout/hierarchy3"/>
    <dgm:cxn modelId="{02E9CE4D-3A55-4851-98DC-942ADF3B6912}" type="presParOf" srcId="{7018641B-9444-428B-AD91-800EBE8E18BF}" destId="{20B95A43-5BA4-4D92-937F-ED5EE421EF6F}" srcOrd="2" destOrd="0" presId="urn:microsoft.com/office/officeart/2005/8/layout/hierarchy3"/>
    <dgm:cxn modelId="{1694634F-7209-435A-9C2F-89940F17A62B}" type="presParOf" srcId="{7018641B-9444-428B-AD91-800EBE8E18BF}" destId="{9B4EFD5A-217D-4D32-9733-3BF655115A33}" srcOrd="3" destOrd="0" presId="urn:microsoft.com/office/officeart/2005/8/layout/hierarchy3"/>
    <dgm:cxn modelId="{A5E36495-D789-441F-B5AA-9D2FCB54EF9A}" type="presParOf" srcId="{7018641B-9444-428B-AD91-800EBE8E18BF}" destId="{B77FCAC0-4D19-481D-96D0-E423F61AAA8E}" srcOrd="4" destOrd="0" presId="urn:microsoft.com/office/officeart/2005/8/layout/hierarchy3"/>
    <dgm:cxn modelId="{D1EC17E0-6541-46E9-B5DC-DF45445F9877}" type="presParOf" srcId="{7018641B-9444-428B-AD91-800EBE8E18BF}" destId="{75BE8FBD-5FA7-4108-8A81-F5E4791CF3A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43F2A7-44BB-4127-9BF6-954E90657EC7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CAD642B-175B-4FC3-A4A3-DD5DC7E0891F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Confrontation</a:t>
          </a:r>
          <a:endParaRPr lang="en-US" sz="2400" dirty="0">
            <a:latin typeface="+mj-lt"/>
          </a:endParaRPr>
        </a:p>
      </dgm:t>
    </dgm:pt>
    <dgm:pt modelId="{F1305764-680C-4152-ADCF-4C414D4B1283}" type="parTrans" cxnId="{2BBEE6BC-F339-4C66-94D0-81F5A2E1883C}">
      <dgm:prSet/>
      <dgm:spPr/>
      <dgm:t>
        <a:bodyPr/>
        <a:lstStyle/>
        <a:p>
          <a:endParaRPr lang="en-US"/>
        </a:p>
      </dgm:t>
    </dgm:pt>
    <dgm:pt modelId="{17C6B576-E51D-49FF-A642-46D5495193A3}" type="sibTrans" cxnId="{2BBEE6BC-F339-4C66-94D0-81F5A2E1883C}">
      <dgm:prSet/>
      <dgm:spPr/>
      <dgm:t>
        <a:bodyPr/>
        <a:lstStyle/>
        <a:p>
          <a:endParaRPr lang="en-US"/>
        </a:p>
      </dgm:t>
    </dgm:pt>
    <dgm:pt modelId="{AB06C768-4D93-4DAD-A90C-6006A162FD67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Shift the person / change attitude</a:t>
          </a:r>
          <a:endParaRPr lang="en-US" sz="2400" dirty="0">
            <a:latin typeface="+mj-lt"/>
          </a:endParaRPr>
        </a:p>
      </dgm:t>
    </dgm:pt>
    <dgm:pt modelId="{0E2F7CF8-F455-44BA-9D6F-A10A9E821524}" type="parTrans" cxnId="{59045A73-2EE3-4927-AB81-0C9804ADD097}">
      <dgm:prSet/>
      <dgm:spPr/>
      <dgm:t>
        <a:bodyPr/>
        <a:lstStyle/>
        <a:p>
          <a:endParaRPr lang="en-US"/>
        </a:p>
      </dgm:t>
    </dgm:pt>
    <dgm:pt modelId="{B60F1646-6B65-4F9E-A376-666464BC6BBC}" type="sibTrans" cxnId="{59045A73-2EE3-4927-AB81-0C9804ADD097}">
      <dgm:prSet/>
      <dgm:spPr/>
      <dgm:t>
        <a:bodyPr/>
        <a:lstStyle/>
        <a:p>
          <a:endParaRPr lang="en-US"/>
        </a:p>
      </dgm:t>
    </dgm:pt>
    <dgm:pt modelId="{C737DC00-2983-4BD9-8CE3-B4CDEEE8315D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Ask another person to intervene</a:t>
          </a:r>
          <a:endParaRPr lang="en-US" sz="2400" dirty="0">
            <a:latin typeface="+mj-lt"/>
          </a:endParaRPr>
        </a:p>
      </dgm:t>
    </dgm:pt>
    <dgm:pt modelId="{1B11D9F4-BB81-4FC0-8437-A5E0CD64F8E2}" type="parTrans" cxnId="{DDCD7D50-294A-4087-9650-90FEB6DD3E29}">
      <dgm:prSet/>
      <dgm:spPr/>
      <dgm:t>
        <a:bodyPr/>
        <a:lstStyle/>
        <a:p>
          <a:endParaRPr lang="en-US"/>
        </a:p>
      </dgm:t>
    </dgm:pt>
    <dgm:pt modelId="{CB0BC40D-6E7A-44DB-ABD2-C163FC075EC0}" type="sibTrans" cxnId="{DDCD7D50-294A-4087-9650-90FEB6DD3E29}">
      <dgm:prSet/>
      <dgm:spPr/>
      <dgm:t>
        <a:bodyPr/>
        <a:lstStyle/>
        <a:p>
          <a:endParaRPr lang="en-US"/>
        </a:p>
      </dgm:t>
    </dgm:pt>
    <dgm:pt modelId="{06BA9578-D275-468F-86EA-2FFDF5403D8F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Offer the help the victim</a:t>
          </a:r>
          <a:endParaRPr lang="en-US" sz="2400" dirty="0">
            <a:latin typeface="+mj-lt"/>
          </a:endParaRPr>
        </a:p>
      </dgm:t>
    </dgm:pt>
    <dgm:pt modelId="{60360842-F523-495E-9FCF-391C9ACC8D0A}" type="parTrans" cxnId="{57CF7A59-CD6D-4A11-8F06-B1473F7CF287}">
      <dgm:prSet/>
      <dgm:spPr/>
      <dgm:t>
        <a:bodyPr/>
        <a:lstStyle/>
        <a:p>
          <a:endParaRPr lang="en-US"/>
        </a:p>
      </dgm:t>
    </dgm:pt>
    <dgm:pt modelId="{C479AAAE-D746-4AC3-B8E8-9DCAC99AB6C4}" type="sibTrans" cxnId="{57CF7A59-CD6D-4A11-8F06-B1473F7CF287}">
      <dgm:prSet/>
      <dgm:spPr/>
      <dgm:t>
        <a:bodyPr/>
        <a:lstStyle/>
        <a:p>
          <a:endParaRPr lang="en-US"/>
        </a:p>
      </dgm:t>
    </dgm:pt>
    <dgm:pt modelId="{C4ADBB67-68A5-4637-B73E-6B028D853278}" type="pres">
      <dgm:prSet presAssocID="{3D43F2A7-44BB-4127-9BF6-954E90657E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D1623-9456-4B02-816E-AFC006504ABC}" type="pres">
      <dgm:prSet presAssocID="{8CAD642B-175B-4FC3-A4A3-DD5DC7E089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EC59A-F9B9-461C-BA2E-D76BF2908861}" type="pres">
      <dgm:prSet presAssocID="{17C6B576-E51D-49FF-A642-46D5495193A3}" presName="sibTrans" presStyleCnt="0"/>
      <dgm:spPr/>
    </dgm:pt>
    <dgm:pt modelId="{18C0B799-2EFB-4F2B-8059-A2E56017CDA2}" type="pres">
      <dgm:prSet presAssocID="{AB06C768-4D93-4DAD-A90C-6006A162FD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6038C-37DE-485B-8830-F057A1BB7021}" type="pres">
      <dgm:prSet presAssocID="{B60F1646-6B65-4F9E-A376-666464BC6BBC}" presName="sibTrans" presStyleCnt="0"/>
      <dgm:spPr/>
    </dgm:pt>
    <dgm:pt modelId="{C2248804-B4FE-4EC9-B5DB-8972E95B53A1}" type="pres">
      <dgm:prSet presAssocID="{C737DC00-2983-4BD9-8CE3-B4CDEEE831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36FAC-FC6F-4991-94A3-853F728F4A64}" type="pres">
      <dgm:prSet presAssocID="{CB0BC40D-6E7A-44DB-ABD2-C163FC075EC0}" presName="sibTrans" presStyleCnt="0"/>
      <dgm:spPr/>
    </dgm:pt>
    <dgm:pt modelId="{C8A2984E-3548-41AE-947C-F36A20B675BC}" type="pres">
      <dgm:prSet presAssocID="{06BA9578-D275-468F-86EA-2FFDF5403D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8C4A99-9491-4541-9B09-DA815EBFB180}" type="presOf" srcId="{8CAD642B-175B-4FC3-A4A3-DD5DC7E0891F}" destId="{77ED1623-9456-4B02-816E-AFC006504ABC}" srcOrd="0" destOrd="0" presId="urn:microsoft.com/office/officeart/2005/8/layout/default"/>
    <dgm:cxn modelId="{2BBEE6BC-F339-4C66-94D0-81F5A2E1883C}" srcId="{3D43F2A7-44BB-4127-9BF6-954E90657EC7}" destId="{8CAD642B-175B-4FC3-A4A3-DD5DC7E0891F}" srcOrd="0" destOrd="0" parTransId="{F1305764-680C-4152-ADCF-4C414D4B1283}" sibTransId="{17C6B576-E51D-49FF-A642-46D5495193A3}"/>
    <dgm:cxn modelId="{59045A73-2EE3-4927-AB81-0C9804ADD097}" srcId="{3D43F2A7-44BB-4127-9BF6-954E90657EC7}" destId="{AB06C768-4D93-4DAD-A90C-6006A162FD67}" srcOrd="1" destOrd="0" parTransId="{0E2F7CF8-F455-44BA-9D6F-A10A9E821524}" sibTransId="{B60F1646-6B65-4F9E-A376-666464BC6BBC}"/>
    <dgm:cxn modelId="{DDCD7D50-294A-4087-9650-90FEB6DD3E29}" srcId="{3D43F2A7-44BB-4127-9BF6-954E90657EC7}" destId="{C737DC00-2983-4BD9-8CE3-B4CDEEE8315D}" srcOrd="2" destOrd="0" parTransId="{1B11D9F4-BB81-4FC0-8437-A5E0CD64F8E2}" sibTransId="{CB0BC40D-6E7A-44DB-ABD2-C163FC075EC0}"/>
    <dgm:cxn modelId="{BAF9EAAA-0A41-4FAC-922B-1C2A992310CE}" type="presOf" srcId="{C737DC00-2983-4BD9-8CE3-B4CDEEE8315D}" destId="{C2248804-B4FE-4EC9-B5DB-8972E95B53A1}" srcOrd="0" destOrd="0" presId="urn:microsoft.com/office/officeart/2005/8/layout/default"/>
    <dgm:cxn modelId="{57CF7A59-CD6D-4A11-8F06-B1473F7CF287}" srcId="{3D43F2A7-44BB-4127-9BF6-954E90657EC7}" destId="{06BA9578-D275-468F-86EA-2FFDF5403D8F}" srcOrd="3" destOrd="0" parTransId="{60360842-F523-495E-9FCF-391C9ACC8D0A}" sibTransId="{C479AAAE-D746-4AC3-B8E8-9DCAC99AB6C4}"/>
    <dgm:cxn modelId="{65B7B378-D802-4271-BCE3-57DE1C474117}" type="presOf" srcId="{06BA9578-D275-468F-86EA-2FFDF5403D8F}" destId="{C8A2984E-3548-41AE-947C-F36A20B675BC}" srcOrd="0" destOrd="0" presId="urn:microsoft.com/office/officeart/2005/8/layout/default"/>
    <dgm:cxn modelId="{6748CE5D-B6C4-4312-B8F6-B466B8154024}" type="presOf" srcId="{AB06C768-4D93-4DAD-A90C-6006A162FD67}" destId="{18C0B799-2EFB-4F2B-8059-A2E56017CDA2}" srcOrd="0" destOrd="0" presId="urn:microsoft.com/office/officeart/2005/8/layout/default"/>
    <dgm:cxn modelId="{43C0D01D-36E6-45A8-9920-915A965BBA83}" type="presOf" srcId="{3D43F2A7-44BB-4127-9BF6-954E90657EC7}" destId="{C4ADBB67-68A5-4637-B73E-6B028D853278}" srcOrd="0" destOrd="0" presId="urn:microsoft.com/office/officeart/2005/8/layout/default"/>
    <dgm:cxn modelId="{DFEE2A11-2622-4C77-83E4-9504BEA52BFC}" type="presParOf" srcId="{C4ADBB67-68A5-4637-B73E-6B028D853278}" destId="{77ED1623-9456-4B02-816E-AFC006504ABC}" srcOrd="0" destOrd="0" presId="urn:microsoft.com/office/officeart/2005/8/layout/default"/>
    <dgm:cxn modelId="{4017592B-D4A6-4CBF-A0EA-C1ADACBFD46C}" type="presParOf" srcId="{C4ADBB67-68A5-4637-B73E-6B028D853278}" destId="{908EC59A-F9B9-461C-BA2E-D76BF2908861}" srcOrd="1" destOrd="0" presId="urn:microsoft.com/office/officeart/2005/8/layout/default"/>
    <dgm:cxn modelId="{F9E31117-7919-42D4-8709-A76772E60330}" type="presParOf" srcId="{C4ADBB67-68A5-4637-B73E-6B028D853278}" destId="{18C0B799-2EFB-4F2B-8059-A2E56017CDA2}" srcOrd="2" destOrd="0" presId="urn:microsoft.com/office/officeart/2005/8/layout/default"/>
    <dgm:cxn modelId="{672CAABA-1E59-4D67-8EE3-12D22E4F27F5}" type="presParOf" srcId="{C4ADBB67-68A5-4637-B73E-6B028D853278}" destId="{D736038C-37DE-485B-8830-F057A1BB7021}" srcOrd="3" destOrd="0" presId="urn:microsoft.com/office/officeart/2005/8/layout/default"/>
    <dgm:cxn modelId="{0B1EA9AC-0AF4-44E7-B42F-90773E83B055}" type="presParOf" srcId="{C4ADBB67-68A5-4637-B73E-6B028D853278}" destId="{C2248804-B4FE-4EC9-B5DB-8972E95B53A1}" srcOrd="4" destOrd="0" presId="urn:microsoft.com/office/officeart/2005/8/layout/default"/>
    <dgm:cxn modelId="{F6F92EF7-A56F-4A3E-AFDC-2C88258F4587}" type="presParOf" srcId="{C4ADBB67-68A5-4637-B73E-6B028D853278}" destId="{C3A36FAC-FC6F-4991-94A3-853F728F4A64}" srcOrd="5" destOrd="0" presId="urn:microsoft.com/office/officeart/2005/8/layout/default"/>
    <dgm:cxn modelId="{67277670-85F1-450F-8FB0-579D3E10BF38}" type="presParOf" srcId="{C4ADBB67-68A5-4637-B73E-6B028D853278}" destId="{C8A2984E-3548-41AE-947C-F36A20B675B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E64-D3E8-4050-99A7-49132DAA22E6}">
      <dsp:nvSpPr>
        <dsp:cNvPr id="0" name=""/>
        <dsp:cNvSpPr/>
      </dsp:nvSpPr>
      <dsp:spPr>
        <a:xfrm>
          <a:off x="0" y="0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Candara" panose="020E0502030303020204" pitchFamily="34" charset="0"/>
            </a:rPr>
            <a:t>1. Notice the event</a:t>
          </a:r>
        </a:p>
      </dsp:txBody>
      <dsp:txXfrm>
        <a:off x="19373" y="19373"/>
        <a:ext cx="7449792" cy="622703"/>
      </dsp:txXfrm>
    </dsp:sp>
    <dsp:sp modelId="{01DFD6B6-9BCE-4A40-99D6-35EF1BCE8519}">
      <dsp:nvSpPr>
        <dsp:cNvPr id="0" name=""/>
        <dsp:cNvSpPr/>
      </dsp:nvSpPr>
      <dsp:spPr>
        <a:xfrm>
          <a:off x="688378" y="781713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2. Interpret it as a problem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707751" y="801086"/>
        <a:ext cx="7062373" cy="622703"/>
      </dsp:txXfrm>
    </dsp:sp>
    <dsp:sp modelId="{7D6D2B86-A24A-4948-9385-024311F44200}">
      <dsp:nvSpPr>
        <dsp:cNvPr id="0" name=""/>
        <dsp:cNvSpPr/>
      </dsp:nvSpPr>
      <dsp:spPr>
        <a:xfrm>
          <a:off x="1329165" y="1562295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3. Feel responsible for dealing with it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1348538" y="1581668"/>
        <a:ext cx="7072647" cy="622703"/>
      </dsp:txXfrm>
    </dsp:sp>
    <dsp:sp modelId="{476B8C97-D49D-44DB-A54F-E932884AABA6}">
      <dsp:nvSpPr>
        <dsp:cNvPr id="0" name=""/>
        <dsp:cNvSpPr/>
      </dsp:nvSpPr>
      <dsp:spPr>
        <a:xfrm>
          <a:off x="2054860" y="2345139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4. Possess necessary skills to act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2074233" y="2364512"/>
        <a:ext cx="7062373" cy="622703"/>
      </dsp:txXfrm>
    </dsp:sp>
    <dsp:sp modelId="{6549F40F-B0F2-47F0-977A-8C583808BCA3}">
      <dsp:nvSpPr>
        <dsp:cNvPr id="0" name=""/>
        <dsp:cNvSpPr/>
      </dsp:nvSpPr>
      <dsp:spPr>
        <a:xfrm>
          <a:off x="7789497" y="506610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7886234" y="506610"/>
        <a:ext cx="236468" cy="323531"/>
      </dsp:txXfrm>
    </dsp:sp>
    <dsp:sp modelId="{B5E0C784-D869-4164-8EDF-91B26CA6EBA4}">
      <dsp:nvSpPr>
        <dsp:cNvPr id="0" name=""/>
        <dsp:cNvSpPr/>
      </dsp:nvSpPr>
      <dsp:spPr>
        <a:xfrm>
          <a:off x="8477875" y="1288323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8574612" y="1288323"/>
        <a:ext cx="236468" cy="323531"/>
      </dsp:txXfrm>
    </dsp:sp>
    <dsp:sp modelId="{3A075C58-6D81-4DA7-948F-6EE2832529B3}">
      <dsp:nvSpPr>
        <dsp:cNvPr id="0" name=""/>
        <dsp:cNvSpPr/>
      </dsp:nvSpPr>
      <dsp:spPr>
        <a:xfrm>
          <a:off x="9155979" y="2070036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9252716" y="2070036"/>
        <a:ext cx="236468" cy="323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8E248-8879-47BD-9A4C-3E5B8BCAB169}">
      <dsp:nvSpPr>
        <dsp:cNvPr id="0" name=""/>
        <dsp:cNvSpPr/>
      </dsp:nvSpPr>
      <dsp:spPr>
        <a:xfrm>
          <a:off x="1858230" y="1351856"/>
          <a:ext cx="2834465" cy="283446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latin typeface="Candara" panose="020E0502030303020204" pitchFamily="34" charset="0"/>
            </a:rPr>
            <a:t>Bystanders</a:t>
          </a:r>
          <a:endParaRPr lang="en-US" sz="3100" b="1" kern="1200" dirty="0">
            <a:latin typeface="Candara" panose="020E0502030303020204" pitchFamily="34" charset="0"/>
          </a:endParaRPr>
        </a:p>
      </dsp:txBody>
      <dsp:txXfrm>
        <a:off x="2273328" y="1766954"/>
        <a:ext cx="2004269" cy="2004269"/>
      </dsp:txXfrm>
    </dsp:sp>
    <dsp:sp modelId="{508780AB-B6B6-4D59-AC6A-52B8634E406B}">
      <dsp:nvSpPr>
        <dsp:cNvPr id="0" name=""/>
        <dsp:cNvSpPr/>
      </dsp:nvSpPr>
      <dsp:spPr>
        <a:xfrm>
          <a:off x="2320468" y="-186457"/>
          <a:ext cx="1909989" cy="190998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2812566"/>
                <a:satOff val="-4220"/>
                <a:lumOff val="-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2812566"/>
                <a:satOff val="-4220"/>
                <a:lumOff val="-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2812566"/>
                <a:satOff val="-4220"/>
                <a:lumOff val="-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The Flatmate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2600179" y="93254"/>
        <a:ext cx="1350567" cy="1350567"/>
      </dsp:txXfrm>
    </dsp:sp>
    <dsp:sp modelId="{18F9B209-2EB5-4AF3-B85F-1094D87D53E3}">
      <dsp:nvSpPr>
        <dsp:cNvPr id="0" name=""/>
        <dsp:cNvSpPr/>
      </dsp:nvSpPr>
      <dsp:spPr>
        <a:xfrm>
          <a:off x="4321019" y="1814094"/>
          <a:ext cx="1909989" cy="190998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5625132"/>
                <a:satOff val="-8440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5625132"/>
                <a:satOff val="-8440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5625132"/>
                <a:satOff val="-8440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The Stranger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4600730" y="2093805"/>
        <a:ext cx="1350567" cy="1350567"/>
      </dsp:txXfrm>
    </dsp:sp>
    <dsp:sp modelId="{07BA26BF-44B7-40A1-97AB-BD56F7B40A19}">
      <dsp:nvSpPr>
        <dsp:cNvPr id="0" name=""/>
        <dsp:cNvSpPr/>
      </dsp:nvSpPr>
      <dsp:spPr>
        <a:xfrm>
          <a:off x="2320468" y="3592583"/>
          <a:ext cx="1909989" cy="190998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8437698"/>
                <a:satOff val="-12660"/>
                <a:lumOff val="-2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8437698"/>
                <a:satOff val="-12660"/>
                <a:lumOff val="-2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8437698"/>
                <a:satOff val="-12660"/>
                <a:lumOff val="-2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The Bartender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2600179" y="3872294"/>
        <a:ext cx="1350567" cy="1350567"/>
      </dsp:txXfrm>
    </dsp:sp>
    <dsp:sp modelId="{08598C10-B622-4B6C-83F4-FC42CCBC618C}">
      <dsp:nvSpPr>
        <dsp:cNvPr id="0" name=""/>
        <dsp:cNvSpPr/>
      </dsp:nvSpPr>
      <dsp:spPr>
        <a:xfrm>
          <a:off x="319916" y="1814094"/>
          <a:ext cx="1909989" cy="190998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250264"/>
                <a:satOff val="-16880"/>
                <a:lumOff val="-27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11250264"/>
                <a:satOff val="-16880"/>
                <a:lumOff val="-27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11250264"/>
                <a:satOff val="-16880"/>
                <a:lumOff val="-27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The Best Friend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599627" y="2093805"/>
        <a:ext cx="1350567" cy="1350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2BEE5-BC77-4500-AD41-0BB099F322FE}">
      <dsp:nvSpPr>
        <dsp:cNvPr id="0" name=""/>
        <dsp:cNvSpPr/>
      </dsp:nvSpPr>
      <dsp:spPr>
        <a:xfrm>
          <a:off x="544415" y="26867"/>
          <a:ext cx="2485592" cy="1242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andara" panose="020E0502030303020204" pitchFamily="34" charset="0"/>
            </a:rPr>
            <a:t>DURING</a:t>
          </a:r>
          <a:endParaRPr lang="en-US" sz="4000" b="1" kern="1200" dirty="0">
            <a:latin typeface="Candara" panose="020E0502030303020204" pitchFamily="34" charset="0"/>
          </a:endParaRPr>
        </a:p>
      </dsp:txBody>
      <dsp:txXfrm>
        <a:off x="580815" y="63267"/>
        <a:ext cx="2412792" cy="1169996"/>
      </dsp:txXfrm>
    </dsp:sp>
    <dsp:sp modelId="{846EF15C-E438-4A2D-8B9D-349DD2FEBA48}">
      <dsp:nvSpPr>
        <dsp:cNvPr id="0" name=""/>
        <dsp:cNvSpPr/>
      </dsp:nvSpPr>
      <dsp:spPr>
        <a:xfrm>
          <a:off x="792974" y="1269663"/>
          <a:ext cx="256861" cy="90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154"/>
              </a:lnTo>
              <a:lnTo>
                <a:pt x="256861" y="90715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210C4-EDE5-4A8F-9C8C-FBD773D62681}">
      <dsp:nvSpPr>
        <dsp:cNvPr id="0" name=""/>
        <dsp:cNvSpPr/>
      </dsp:nvSpPr>
      <dsp:spPr>
        <a:xfrm>
          <a:off x="1049835" y="1555419"/>
          <a:ext cx="1988474" cy="1242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Advantages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1086235" y="1591819"/>
        <a:ext cx="1915674" cy="1169996"/>
      </dsp:txXfrm>
    </dsp:sp>
    <dsp:sp modelId="{841214E0-5BCE-483E-A8CD-6D122FF06A6B}">
      <dsp:nvSpPr>
        <dsp:cNvPr id="0" name=""/>
        <dsp:cNvSpPr/>
      </dsp:nvSpPr>
      <dsp:spPr>
        <a:xfrm>
          <a:off x="792974" y="1269663"/>
          <a:ext cx="256861" cy="2460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649"/>
              </a:lnTo>
              <a:lnTo>
                <a:pt x="256861" y="246064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48B57-CD81-4F12-8421-36F47BC75CF7}">
      <dsp:nvSpPr>
        <dsp:cNvPr id="0" name=""/>
        <dsp:cNvSpPr/>
      </dsp:nvSpPr>
      <dsp:spPr>
        <a:xfrm>
          <a:off x="1049835" y="3108915"/>
          <a:ext cx="1988474" cy="1242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Disadvantages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1086235" y="3145315"/>
        <a:ext cx="1915674" cy="1169996"/>
      </dsp:txXfrm>
    </dsp:sp>
    <dsp:sp modelId="{2BFCD22C-CEF8-4CA9-AA48-5F64E212EF2E}">
      <dsp:nvSpPr>
        <dsp:cNvPr id="0" name=""/>
        <dsp:cNvSpPr/>
      </dsp:nvSpPr>
      <dsp:spPr>
        <a:xfrm>
          <a:off x="3659708" y="1924"/>
          <a:ext cx="2485592" cy="124279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andara" panose="020E0502030303020204" pitchFamily="34" charset="0"/>
            </a:rPr>
            <a:t>AFTER</a:t>
          </a:r>
          <a:endParaRPr lang="en-US" sz="4000" b="1" kern="1200" dirty="0">
            <a:latin typeface="Candara" panose="020E0502030303020204" pitchFamily="34" charset="0"/>
          </a:endParaRPr>
        </a:p>
      </dsp:txBody>
      <dsp:txXfrm>
        <a:off x="3696108" y="38324"/>
        <a:ext cx="2412792" cy="1169996"/>
      </dsp:txXfrm>
    </dsp:sp>
    <dsp:sp modelId="{CD502593-EA5C-48B1-AE7A-E0541126A578}">
      <dsp:nvSpPr>
        <dsp:cNvPr id="0" name=""/>
        <dsp:cNvSpPr/>
      </dsp:nvSpPr>
      <dsp:spPr>
        <a:xfrm>
          <a:off x="3908267" y="1244720"/>
          <a:ext cx="248559" cy="932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097"/>
              </a:lnTo>
              <a:lnTo>
                <a:pt x="248559" y="932097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0D73F-7E3F-48EA-BC83-AD1D80DA5B46}">
      <dsp:nvSpPr>
        <dsp:cNvPr id="0" name=""/>
        <dsp:cNvSpPr/>
      </dsp:nvSpPr>
      <dsp:spPr>
        <a:xfrm>
          <a:off x="4156826" y="1555419"/>
          <a:ext cx="1988474" cy="1242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Advantages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4193226" y="1591819"/>
        <a:ext cx="1915674" cy="1169996"/>
      </dsp:txXfrm>
    </dsp:sp>
    <dsp:sp modelId="{A14093F1-ACB8-4C81-AD59-05D41304FC85}">
      <dsp:nvSpPr>
        <dsp:cNvPr id="0" name=""/>
        <dsp:cNvSpPr/>
      </dsp:nvSpPr>
      <dsp:spPr>
        <a:xfrm>
          <a:off x="3908267" y="1244720"/>
          <a:ext cx="248559" cy="2485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592"/>
              </a:lnTo>
              <a:lnTo>
                <a:pt x="248559" y="248559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10000"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B9161-D136-4143-8C08-18BC133DF6C5}">
      <dsp:nvSpPr>
        <dsp:cNvPr id="0" name=""/>
        <dsp:cNvSpPr/>
      </dsp:nvSpPr>
      <dsp:spPr>
        <a:xfrm>
          <a:off x="4156826" y="3108915"/>
          <a:ext cx="1988474" cy="1242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 panose="020E0502030303020204" pitchFamily="34" charset="0"/>
            </a:rPr>
            <a:t>Disadvantages</a:t>
          </a:r>
          <a:endParaRPr lang="en-US" sz="2300" b="1" kern="1200" dirty="0">
            <a:latin typeface="Candara" panose="020E0502030303020204" pitchFamily="34" charset="0"/>
          </a:endParaRPr>
        </a:p>
      </dsp:txBody>
      <dsp:txXfrm>
        <a:off x="4193226" y="3145315"/>
        <a:ext cx="1915674" cy="1169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A468E-ABA9-4A64-A45F-89CB987A4393}">
      <dsp:nvSpPr>
        <dsp:cNvPr id="0" name=""/>
        <dsp:cNvSpPr/>
      </dsp:nvSpPr>
      <dsp:spPr>
        <a:xfrm>
          <a:off x="256071" y="2900"/>
          <a:ext cx="4317308" cy="786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Franklin Gothic Heavy" panose="020B0903020102020204" pitchFamily="34" charset="0"/>
            </a:rPr>
            <a:t>Shift the Focus</a:t>
          </a:r>
          <a:endParaRPr lang="en-US" sz="3200" kern="1200" dirty="0">
            <a:latin typeface="Franklin Gothic Heavy" panose="020B0903020102020204" pitchFamily="34" charset="0"/>
          </a:endParaRPr>
        </a:p>
      </dsp:txBody>
      <dsp:txXfrm>
        <a:off x="279094" y="25923"/>
        <a:ext cx="4271262" cy="740008"/>
      </dsp:txXfrm>
    </dsp:sp>
    <dsp:sp modelId="{2E69D747-D8F8-4A86-ACE7-C5BA120544E5}">
      <dsp:nvSpPr>
        <dsp:cNvPr id="0" name=""/>
        <dsp:cNvSpPr/>
      </dsp:nvSpPr>
      <dsp:spPr>
        <a:xfrm>
          <a:off x="687802" y="788954"/>
          <a:ext cx="431730" cy="589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540"/>
              </a:lnTo>
              <a:lnTo>
                <a:pt x="431730" y="5895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31D41-E412-4DEC-864B-99AC085181ED}">
      <dsp:nvSpPr>
        <dsp:cNvPr id="0" name=""/>
        <dsp:cNvSpPr/>
      </dsp:nvSpPr>
      <dsp:spPr>
        <a:xfrm>
          <a:off x="1119533" y="985467"/>
          <a:ext cx="3237977" cy="78605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Interrupt the behavior (Diversion/distraction</a:t>
          </a:r>
          <a:endParaRPr lang="en-US" sz="1800" kern="1200" dirty="0">
            <a:latin typeface="+mj-lt"/>
          </a:endParaRPr>
        </a:p>
      </dsp:txBody>
      <dsp:txXfrm>
        <a:off x="1142556" y="1008490"/>
        <a:ext cx="3191931" cy="740008"/>
      </dsp:txXfrm>
    </dsp:sp>
    <dsp:sp modelId="{CDD4C59C-C17C-4771-BA4B-7ED1CA3F8549}">
      <dsp:nvSpPr>
        <dsp:cNvPr id="0" name=""/>
        <dsp:cNvSpPr/>
      </dsp:nvSpPr>
      <dsp:spPr>
        <a:xfrm>
          <a:off x="687802" y="788954"/>
          <a:ext cx="431730" cy="157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108"/>
              </a:lnTo>
              <a:lnTo>
                <a:pt x="431730" y="157210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9CAC6-627A-4F9F-81C0-1E6B6BD1BDDC}">
      <dsp:nvSpPr>
        <dsp:cNvPr id="0" name=""/>
        <dsp:cNvSpPr/>
      </dsp:nvSpPr>
      <dsp:spPr>
        <a:xfrm>
          <a:off x="1119533" y="1968035"/>
          <a:ext cx="3237977" cy="78605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Don’t respond, laugh or engage. Leave.</a:t>
          </a:r>
          <a:endParaRPr lang="en-US" sz="1800" kern="1200" dirty="0">
            <a:latin typeface="+mj-lt"/>
          </a:endParaRPr>
        </a:p>
      </dsp:txBody>
      <dsp:txXfrm>
        <a:off x="1142556" y="1991058"/>
        <a:ext cx="3191931" cy="740008"/>
      </dsp:txXfrm>
    </dsp:sp>
    <dsp:sp modelId="{D65843F1-28C1-4C26-9E93-9AF1ABF40306}">
      <dsp:nvSpPr>
        <dsp:cNvPr id="0" name=""/>
        <dsp:cNvSpPr/>
      </dsp:nvSpPr>
      <dsp:spPr>
        <a:xfrm>
          <a:off x="687802" y="788954"/>
          <a:ext cx="431730" cy="2554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675"/>
              </a:lnTo>
              <a:lnTo>
                <a:pt x="431730" y="25546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F597D-0EDB-444B-8C96-B09EC7C284A9}">
      <dsp:nvSpPr>
        <dsp:cNvPr id="0" name=""/>
        <dsp:cNvSpPr/>
      </dsp:nvSpPr>
      <dsp:spPr>
        <a:xfrm>
          <a:off x="1119533" y="2950603"/>
          <a:ext cx="3237977" cy="78605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Deflection – change the subject</a:t>
          </a:r>
          <a:endParaRPr lang="en-US" sz="1800" kern="1200" dirty="0">
            <a:latin typeface="+mj-lt"/>
          </a:endParaRPr>
        </a:p>
      </dsp:txBody>
      <dsp:txXfrm>
        <a:off x="1142556" y="2973626"/>
        <a:ext cx="3191931" cy="740008"/>
      </dsp:txXfrm>
    </dsp:sp>
    <dsp:sp modelId="{0E72FC99-FA69-4C1B-A09A-9155C72446E9}">
      <dsp:nvSpPr>
        <dsp:cNvPr id="0" name=""/>
        <dsp:cNvSpPr/>
      </dsp:nvSpPr>
      <dsp:spPr>
        <a:xfrm>
          <a:off x="687802" y="788954"/>
          <a:ext cx="431730" cy="3537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7243"/>
              </a:lnTo>
              <a:lnTo>
                <a:pt x="431730" y="353724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F8574-F0D8-4345-B99C-A66CD980CE93}">
      <dsp:nvSpPr>
        <dsp:cNvPr id="0" name=""/>
        <dsp:cNvSpPr/>
      </dsp:nvSpPr>
      <dsp:spPr>
        <a:xfrm>
          <a:off x="1119533" y="3933170"/>
          <a:ext cx="3237977" cy="78605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Reframe – Change the remark into something positive</a:t>
          </a:r>
          <a:endParaRPr lang="en-US" sz="1800" kern="1200" dirty="0">
            <a:latin typeface="+mj-lt"/>
          </a:endParaRPr>
        </a:p>
      </dsp:txBody>
      <dsp:txXfrm>
        <a:off x="1142556" y="3956193"/>
        <a:ext cx="3191931" cy="740008"/>
      </dsp:txXfrm>
    </dsp:sp>
    <dsp:sp modelId="{A4BC6FEA-E869-4E9E-9B9E-EA744F308DFC}">
      <dsp:nvSpPr>
        <dsp:cNvPr id="0" name=""/>
        <dsp:cNvSpPr/>
      </dsp:nvSpPr>
      <dsp:spPr>
        <a:xfrm>
          <a:off x="4966406" y="2900"/>
          <a:ext cx="4317308" cy="78605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Franklin Gothic Heavy" panose="020B0903020102020204" pitchFamily="34" charset="0"/>
            </a:rPr>
            <a:t>Confrontation</a:t>
          </a:r>
          <a:endParaRPr lang="en-US" sz="3200" kern="1200" dirty="0">
            <a:latin typeface="Franklin Gothic Heavy" panose="020B0903020102020204" pitchFamily="34" charset="0"/>
          </a:endParaRPr>
        </a:p>
      </dsp:txBody>
      <dsp:txXfrm>
        <a:off x="4989429" y="25923"/>
        <a:ext cx="4271262" cy="740008"/>
      </dsp:txXfrm>
    </dsp:sp>
    <dsp:sp modelId="{7995AA68-C429-4863-9F06-563C38CB5044}">
      <dsp:nvSpPr>
        <dsp:cNvPr id="0" name=""/>
        <dsp:cNvSpPr/>
      </dsp:nvSpPr>
      <dsp:spPr>
        <a:xfrm>
          <a:off x="5398137" y="788954"/>
          <a:ext cx="431730" cy="589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540"/>
              </a:lnTo>
              <a:lnTo>
                <a:pt x="431730" y="5895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E9DEA-AF03-4524-9675-6AA0D2D59909}">
      <dsp:nvSpPr>
        <dsp:cNvPr id="0" name=""/>
        <dsp:cNvSpPr/>
      </dsp:nvSpPr>
      <dsp:spPr>
        <a:xfrm>
          <a:off x="5829868" y="985467"/>
          <a:ext cx="3237977" cy="78605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Say why it is unacceptable</a:t>
          </a:r>
          <a:endParaRPr lang="en-US" sz="1800" kern="1200" dirty="0">
            <a:latin typeface="+mj-lt"/>
          </a:endParaRPr>
        </a:p>
      </dsp:txBody>
      <dsp:txXfrm>
        <a:off x="5852891" y="1008490"/>
        <a:ext cx="3191931" cy="740008"/>
      </dsp:txXfrm>
    </dsp:sp>
    <dsp:sp modelId="{20B95A43-5BA4-4D92-937F-ED5EE421EF6F}">
      <dsp:nvSpPr>
        <dsp:cNvPr id="0" name=""/>
        <dsp:cNvSpPr/>
      </dsp:nvSpPr>
      <dsp:spPr>
        <a:xfrm>
          <a:off x="5398137" y="788954"/>
          <a:ext cx="431730" cy="157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108"/>
              </a:lnTo>
              <a:lnTo>
                <a:pt x="431730" y="157210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EFD5A-217D-4D32-9733-3BF655115A33}">
      <dsp:nvSpPr>
        <dsp:cNvPr id="0" name=""/>
        <dsp:cNvSpPr/>
      </dsp:nvSpPr>
      <dsp:spPr>
        <a:xfrm>
          <a:off x="5829868" y="1968035"/>
          <a:ext cx="3237977" cy="78605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Say why it bothers you</a:t>
          </a:r>
          <a:endParaRPr lang="en-US" sz="1800" kern="1200" dirty="0">
            <a:latin typeface="+mj-lt"/>
          </a:endParaRPr>
        </a:p>
      </dsp:txBody>
      <dsp:txXfrm>
        <a:off x="5852891" y="1991058"/>
        <a:ext cx="3191931" cy="740008"/>
      </dsp:txXfrm>
    </dsp:sp>
    <dsp:sp modelId="{B77FCAC0-4D19-481D-96D0-E423F61AAA8E}">
      <dsp:nvSpPr>
        <dsp:cNvPr id="0" name=""/>
        <dsp:cNvSpPr/>
      </dsp:nvSpPr>
      <dsp:spPr>
        <a:xfrm>
          <a:off x="5398137" y="788954"/>
          <a:ext cx="431730" cy="2554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675"/>
              </a:lnTo>
              <a:lnTo>
                <a:pt x="431730" y="25546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E8FBD-5FA7-4108-8A81-F5E4791CF3AE}">
      <dsp:nvSpPr>
        <dsp:cNvPr id="0" name=""/>
        <dsp:cNvSpPr/>
      </dsp:nvSpPr>
      <dsp:spPr>
        <a:xfrm>
          <a:off x="5829868" y="2950603"/>
          <a:ext cx="3237977" cy="78605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Raise consequences that the offending person identifies with</a:t>
          </a:r>
          <a:endParaRPr lang="en-US" sz="1800" kern="1200" dirty="0">
            <a:latin typeface="+mj-lt"/>
          </a:endParaRPr>
        </a:p>
      </dsp:txBody>
      <dsp:txXfrm>
        <a:off x="5852891" y="2973626"/>
        <a:ext cx="3191931" cy="740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D1623-9456-4B02-816E-AFC006504ABC}">
      <dsp:nvSpPr>
        <dsp:cNvPr id="0" name=""/>
        <dsp:cNvSpPr/>
      </dsp:nvSpPr>
      <dsp:spPr>
        <a:xfrm>
          <a:off x="611344" y="285"/>
          <a:ext cx="3222531" cy="1933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Confrontation</a:t>
          </a:r>
          <a:endParaRPr lang="en-US" sz="2400" kern="1200" dirty="0">
            <a:latin typeface="+mj-lt"/>
          </a:endParaRPr>
        </a:p>
      </dsp:txBody>
      <dsp:txXfrm>
        <a:off x="611344" y="285"/>
        <a:ext cx="3222531" cy="1933519"/>
      </dsp:txXfrm>
    </dsp:sp>
    <dsp:sp modelId="{18C0B799-2EFB-4F2B-8059-A2E56017CDA2}">
      <dsp:nvSpPr>
        <dsp:cNvPr id="0" name=""/>
        <dsp:cNvSpPr/>
      </dsp:nvSpPr>
      <dsp:spPr>
        <a:xfrm>
          <a:off x="4156129" y="285"/>
          <a:ext cx="3222531" cy="1933519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Shift the person / change attitude</a:t>
          </a:r>
          <a:endParaRPr lang="en-US" sz="2400" kern="1200" dirty="0">
            <a:latin typeface="+mj-lt"/>
          </a:endParaRPr>
        </a:p>
      </dsp:txBody>
      <dsp:txXfrm>
        <a:off x="4156129" y="285"/>
        <a:ext cx="3222531" cy="1933519"/>
      </dsp:txXfrm>
    </dsp:sp>
    <dsp:sp modelId="{C2248804-B4FE-4EC9-B5DB-8972E95B53A1}">
      <dsp:nvSpPr>
        <dsp:cNvPr id="0" name=""/>
        <dsp:cNvSpPr/>
      </dsp:nvSpPr>
      <dsp:spPr>
        <a:xfrm>
          <a:off x="611344" y="2256058"/>
          <a:ext cx="3222531" cy="1933519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Ask another person to intervene</a:t>
          </a:r>
          <a:endParaRPr lang="en-US" sz="2400" kern="1200" dirty="0">
            <a:latin typeface="+mj-lt"/>
          </a:endParaRPr>
        </a:p>
      </dsp:txBody>
      <dsp:txXfrm>
        <a:off x="611344" y="2256058"/>
        <a:ext cx="3222531" cy="1933519"/>
      </dsp:txXfrm>
    </dsp:sp>
    <dsp:sp modelId="{C8A2984E-3548-41AE-947C-F36A20B675BC}">
      <dsp:nvSpPr>
        <dsp:cNvPr id="0" name=""/>
        <dsp:cNvSpPr/>
      </dsp:nvSpPr>
      <dsp:spPr>
        <a:xfrm>
          <a:off x="4156129" y="2256058"/>
          <a:ext cx="3222531" cy="1933519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Offer the help the victim</a:t>
          </a:r>
          <a:endParaRPr lang="en-US" sz="2400" kern="1200" dirty="0">
            <a:latin typeface="+mj-lt"/>
          </a:endParaRPr>
        </a:p>
      </dsp:txBody>
      <dsp:txXfrm>
        <a:off x="4156129" y="2256058"/>
        <a:ext cx="3222531" cy="1933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8053" y="399155"/>
            <a:ext cx="4160887" cy="361325"/>
          </a:xfrm>
          <a:prstGeom prst="rect">
            <a:avLst/>
          </a:prstGeom>
        </p:spPr>
        <p:txBody>
          <a:bodyPr vert="horz" lIns="107348" tIns="53674" rIns="107348" bIns="53674" rtlCol="0"/>
          <a:lstStyle>
            <a:lvl1pPr algn="l">
              <a:defRPr sz="1400"/>
            </a:lvl1pPr>
          </a:lstStyle>
          <a:p>
            <a:r>
              <a:rPr lang="en-GB" dirty="0" smtClean="0">
                <a:latin typeface="Franklin Gothic Demi" panose="020B0703020102020204" pitchFamily="34" charset="0"/>
              </a:rPr>
              <a:t>Presentation Slides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28" y="294286"/>
            <a:ext cx="1685351" cy="57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6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1C95A03-363A-42DF-BFBA-D391AC6B016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8D5ADDF-078C-43F3-8430-C3EFAD0B0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77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7936" y="5793135"/>
            <a:ext cx="3670110" cy="469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9565" y="5646819"/>
            <a:ext cx="1079086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91e8Oku0Jw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Uj2OHLAG3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54719" y="611359"/>
            <a:ext cx="5461000" cy="3819541"/>
            <a:chOff x="0" y="0"/>
            <a:chExt cx="1082605" cy="621665"/>
          </a:xfrm>
        </p:grpSpPr>
        <p:grpSp>
          <p:nvGrpSpPr>
            <p:cNvPr id="4" name="Group 3"/>
            <p:cNvGrpSpPr/>
            <p:nvPr/>
          </p:nvGrpSpPr>
          <p:grpSpPr>
            <a:xfrm>
              <a:off x="577780" y="0"/>
              <a:ext cx="504825" cy="621665"/>
              <a:chOff x="0" y="0"/>
              <a:chExt cx="504825" cy="621899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0" r="5710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0" y="1905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2870" y="1905"/>
                <a:ext cx="259080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0"/>
              <a:ext cx="506730" cy="619760"/>
              <a:chOff x="0" y="0"/>
              <a:chExt cx="506730" cy="619994"/>
            </a:xfrm>
          </p:grpSpPr>
          <p:pic>
            <p:nvPicPr>
              <p:cNvPr id="6" name="Picture 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95" r="9095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1905" y="0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4775" y="0"/>
                <a:ext cx="260985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354719" y="4949785"/>
            <a:ext cx="8847014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Session </a:t>
            </a:r>
            <a:r>
              <a:rPr lang="en-GB" sz="4400" b="1" dirty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5</a:t>
            </a:r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: Social Norms &amp; Bystander Intervention </a:t>
            </a:r>
            <a:endParaRPr lang="en-GB" sz="4400" b="1" dirty="0">
              <a:ln/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69988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995910" y="510772"/>
            <a:ext cx="435338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The Scottish</a:t>
            </a:r>
            <a:endParaRPr kumimoji="0" lang="en-GB" altLang="en-US" sz="6000" b="1" i="0" u="none" strike="noStrike" normalizeH="0" baseline="0" dirty="0" smtClean="0">
              <a:ln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Calibri" panose="020F0502020204030204" pitchFamily="34" charset="0"/>
              <a:cs typeface="Lucida Sans" panose="020B06020405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Intervention Initiative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b="1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cs typeface="Lucida Sans" panose="020B0602040502020204" pitchFamily="34" charset="0"/>
              </a:rPr>
              <a:t>Bystander Training</a:t>
            </a:r>
            <a:r>
              <a:rPr kumimoji="0" lang="en-GB" altLang="en-US" sz="4400" b="1" i="0" u="none" strike="noStrike" normalizeH="0" baseline="0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kumimoji="0" lang="en-GB" altLang="en-US" sz="4400" b="1" i="0" u="none" strike="noStrike" normalizeH="0" baseline="0" dirty="0" smtClean="0">
              <a:ln/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199082343"/>
              </p:ext>
            </p:extLst>
          </p:nvPr>
        </p:nvGraphicFramePr>
        <p:xfrm>
          <a:off x="4840530" y="374942"/>
          <a:ext cx="6550926" cy="5538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38613" y="551134"/>
            <a:ext cx="3126558" cy="255454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Franklin Gothic Heavy" panose="020B0903020102020204" pitchFamily="34" charset="0"/>
              </a:rPr>
              <a:t>Q.</a:t>
            </a:r>
            <a:r>
              <a:rPr lang="en-GB" sz="2000" dirty="0" smtClean="0">
                <a:solidFill>
                  <a:schemeClr val="accent4"/>
                </a:solidFill>
                <a:latin typeface="Franklin Gothic Heavy" panose="020B0903020102020204" pitchFamily="34" charset="0"/>
              </a:rPr>
              <a:t> Discussion</a:t>
            </a:r>
          </a:p>
          <a:p>
            <a:endParaRPr lang="en-GB" sz="2000" dirty="0">
              <a:latin typeface="+mj-lt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Who could have intervened to stop this happening? 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+mj-lt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When could they have intervened</a:t>
            </a:r>
            <a:r>
              <a:rPr lang="en-GB" sz="2000" dirty="0" smtClean="0">
                <a:latin typeface="+mj-lt"/>
              </a:rPr>
              <a:t>?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9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02702" y="113698"/>
            <a:ext cx="6986593" cy="64633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en-GB" sz="2800" b="1" dirty="0">
                <a:latin typeface="Candara" panose="020E0502030303020204" pitchFamily="34" charset="0"/>
              </a:rPr>
              <a:t>Bystander Intervention Options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16252" y="5780699"/>
            <a:ext cx="6305152" cy="64633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Adapted from Berkowitz, A. (2013). A Grassroots’ Guide to Fostering Healthy Norms to Reduce Violence in our Communities: Social Norms Toolkit.  USA: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CDC. Online at: http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://www.alanberkowitz.com/Social_Norms_Violence_Prevention_Toolkit.pdf </a:t>
            </a:r>
          </a:p>
        </p:txBody>
      </p:sp>
      <p:sp>
        <p:nvSpPr>
          <p:cNvPr id="24" name="Down Arrow Callout 23"/>
          <p:cNvSpPr/>
          <p:nvPr/>
        </p:nvSpPr>
        <p:spPr>
          <a:xfrm>
            <a:off x="1459326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Indirect (to the Bystander)</a:t>
            </a:r>
            <a:endParaRPr lang="en-GB" sz="1600" b="1" dirty="0">
              <a:latin typeface="Candara" panose="020E0502030303020204" pitchFamily="34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8121404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Direct (</a:t>
            </a:r>
            <a:r>
              <a:rPr lang="en-GB" sz="1600" b="1" dirty="0">
                <a:latin typeface="Candara" panose="020E0502030303020204" pitchFamily="34" charset="0"/>
              </a:rPr>
              <a:t>to the </a:t>
            </a:r>
            <a:r>
              <a:rPr lang="en-GB" sz="1600" b="1" dirty="0" smtClean="0">
                <a:latin typeface="Candara" panose="020E0502030303020204" pitchFamily="34" charset="0"/>
              </a:rPr>
              <a:t>Offender</a:t>
            </a:r>
            <a:r>
              <a:rPr lang="en-GB" sz="1600" b="1" dirty="0">
                <a:latin typeface="Candara" panose="020E0502030303020204" pitchFamily="34" charset="0"/>
              </a:rPr>
              <a:t>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29919" y="1015372"/>
            <a:ext cx="2267854" cy="2709841"/>
            <a:chOff x="4962073" y="1276865"/>
            <a:chExt cx="2267854" cy="270984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Down Arrow Callout 22"/>
            <p:cNvSpPr/>
            <p:nvPr/>
          </p:nvSpPr>
          <p:spPr>
            <a:xfrm>
              <a:off x="5016000" y="1276865"/>
              <a:ext cx="2160000" cy="900000"/>
            </a:xfrm>
            <a:prstGeom prst="downArrowCallo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 anchorCtr="0">
              <a:noAutofit/>
            </a:bodyPr>
            <a:lstStyle/>
            <a:p>
              <a:pPr algn="ctr"/>
              <a:r>
                <a:rPr lang="en-GB" sz="1600" b="1" dirty="0">
                  <a:latin typeface="Candara" panose="020E0502030303020204" pitchFamily="34" charset="0"/>
                </a:rPr>
                <a:t>Decide to Intervene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962073" y="2215346"/>
              <a:ext cx="2267854" cy="1771360"/>
              <a:chOff x="4962073" y="2543320"/>
              <a:chExt cx="2267854" cy="177136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4962073" y="2543320"/>
                <a:ext cx="2267854" cy="177136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anchor="ctr" anchorCtr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106000" y="2937102"/>
                <a:ext cx="1980000" cy="983796"/>
                <a:chOff x="5106000" y="2326858"/>
                <a:chExt cx="1980000" cy="983796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5106000" y="2326858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During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106000" y="2936083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After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72221" y="2665641"/>
                  <a:ext cx="447558" cy="338554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 smtClean="0">
                      <a:latin typeface="Candara" panose="020E0502030303020204" pitchFamily="34" charset="0"/>
                    </a:rPr>
                    <a:t>OR</a:t>
                  </a:r>
                </a:p>
              </p:txBody>
            </p:sp>
          </p:grpSp>
        </p:grpSp>
      </p:grpSp>
      <p:sp>
        <p:nvSpPr>
          <p:cNvPr id="29" name="Rounded Rectangle 28"/>
          <p:cNvSpPr/>
          <p:nvPr/>
        </p:nvSpPr>
        <p:spPr>
          <a:xfrm>
            <a:off x="1027881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Assess norm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Engage allies &amp; bystanders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Make 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Develop a support for next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Offer support to the victim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737538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Confrontation: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Set </a:t>
            </a:r>
            <a:r>
              <a:rPr lang="en-GB" sz="1600" dirty="0">
                <a:latin typeface="Candara" panose="020E0502030303020204" pitchFamily="34" charset="0"/>
              </a:rPr>
              <a:t>limits or express feelings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Change the focus: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Non-participation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Change the subject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Interrupt / distract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ndara" panose="020E0502030303020204" pitchFamily="34" charset="0"/>
              </a:rPr>
              <a:t>Change </a:t>
            </a:r>
            <a:r>
              <a:rPr lang="en-GB" sz="1600" b="1" dirty="0">
                <a:latin typeface="Candara" panose="020E0502030303020204" pitchFamily="34" charset="0"/>
              </a:rPr>
              <a:t>the person/shift attitudes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3881880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3" name="Right Arrow 32"/>
          <p:cNvSpPr/>
          <p:nvPr/>
        </p:nvSpPr>
        <p:spPr>
          <a:xfrm>
            <a:off x="4664381" y="4141688"/>
            <a:ext cx="2879255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4" name="Right Arrow 33"/>
          <p:cNvSpPr/>
          <p:nvPr/>
        </p:nvSpPr>
        <p:spPr>
          <a:xfrm rot="10800000">
            <a:off x="4667335" y="4750062"/>
            <a:ext cx="2876301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Left-Right-Up Arrow 39"/>
          <p:cNvSpPr/>
          <p:nvPr/>
        </p:nvSpPr>
        <p:spPr>
          <a:xfrm rot="5400000">
            <a:off x="7059307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6058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-Down Arrow 3"/>
          <p:cNvSpPr/>
          <p:nvPr/>
        </p:nvSpPr>
        <p:spPr>
          <a:xfrm>
            <a:off x="4894997" y="1887475"/>
            <a:ext cx="2402006" cy="4885898"/>
          </a:xfrm>
          <a:prstGeom prst="upDownArrow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565756" y="1457612"/>
            <a:ext cx="472436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Candara" panose="020E0502030303020204" pitchFamily="34" charset="0"/>
              </a:rPr>
              <a:t>    Range </a:t>
            </a:r>
            <a:r>
              <a:rPr lang="en-GB" sz="3600" b="1" dirty="0">
                <a:latin typeface="Candara" panose="020E0502030303020204" pitchFamily="34" charset="0"/>
              </a:rPr>
              <a:t>of Behaviours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839" y="2692420"/>
            <a:ext cx="8744700" cy="39703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Healthy</a:t>
            </a:r>
            <a:r>
              <a:rPr lang="en-GB" sz="2800" b="1" dirty="0">
                <a:solidFill>
                  <a:schemeClr val="accent3"/>
                </a:solidFill>
                <a:latin typeface="Candara" panose="020E0502030303020204" pitchFamily="34" charset="0"/>
              </a:rPr>
              <a:t>, age-appropriate, mutually respectful, safe</a:t>
            </a:r>
          </a:p>
          <a:p>
            <a:pPr algn="ctr"/>
            <a:endParaRPr lang="en-GB" sz="2800" b="1" dirty="0">
              <a:latin typeface="Candara" panose="020E0502030303020204" pitchFamily="34" charset="0"/>
            </a:endParaRPr>
          </a:p>
          <a:p>
            <a:pPr algn="ctr"/>
            <a:r>
              <a:rPr lang="en-GB" sz="2800" b="1" dirty="0">
                <a:solidFill>
                  <a:srgbClr val="00B050"/>
                </a:solidFill>
                <a:latin typeface="Candara" panose="020E0502030303020204" pitchFamily="34" charset="0"/>
              </a:rPr>
              <a:t>Mutually flirtatious, playful</a:t>
            </a:r>
          </a:p>
          <a:p>
            <a:pPr algn="ctr"/>
            <a:endParaRPr lang="en-GB" sz="2800" b="1" dirty="0">
              <a:latin typeface="Candara" panose="020E0502030303020204" pitchFamily="34" charset="0"/>
            </a:endParaRPr>
          </a:p>
          <a:p>
            <a:pPr algn="ctr"/>
            <a:r>
              <a:rPr lang="en-GB" sz="2800" b="1" dirty="0">
                <a:latin typeface="Candara" panose="020E050203030302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Candara" panose="020E0502030303020204" pitchFamily="34" charset="0"/>
              </a:rPr>
              <a:t>Situation- or age-inappropriate or non-mutual</a:t>
            </a:r>
          </a:p>
          <a:p>
            <a:pPr algn="ctr"/>
            <a:endParaRPr lang="en-GB" sz="2800" b="1" dirty="0">
              <a:latin typeface="Candara" panose="020E0502030303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Harassment</a:t>
            </a:r>
          </a:p>
          <a:p>
            <a:pPr algn="ctr"/>
            <a:endParaRPr lang="en-GB" sz="2800" b="1" dirty="0">
              <a:latin typeface="Candara" panose="020E0502030303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2"/>
                </a:solidFill>
                <a:latin typeface="Candara" panose="020E0502030303020204" pitchFamily="34" charset="0"/>
              </a:rPr>
              <a:t>Sexually abusive &amp; </a:t>
            </a:r>
            <a:r>
              <a:rPr lang="en-GB" sz="28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violent</a:t>
            </a:r>
            <a:endParaRPr lang="en-GB" sz="2800" b="1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159" y="70254"/>
            <a:ext cx="722768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smtClean="0">
                <a:latin typeface="Candara" panose="020E0502030303020204" pitchFamily="34" charset="0"/>
              </a:rPr>
              <a:t>UW-Madison Bystander Intervention</a:t>
            </a:r>
          </a:p>
          <a:p>
            <a:pPr algn="ctr"/>
            <a:r>
              <a:rPr lang="en-GB" sz="3200" b="1" dirty="0">
                <a:latin typeface="Candara" panose="020E0502030303020204" pitchFamily="34" charset="0"/>
              </a:rPr>
              <a:t>YouTube: </a:t>
            </a:r>
            <a:r>
              <a:rPr lang="en-GB" sz="3200" b="1" dirty="0">
                <a:latin typeface="Candara" panose="020E0502030303020204" pitchFamily="34" charset="0"/>
                <a:hlinkClick r:id="rId2"/>
              </a:rPr>
              <a:t>https://youtu.be/491e8Oku0Jw</a:t>
            </a:r>
            <a:endParaRPr lang="en-GB" sz="32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25067" y="806020"/>
            <a:ext cx="51816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Only intervene when it is safe for you to do so. If not safe, in an emergency, dial 999.</a:t>
            </a:r>
            <a:endParaRPr lang="en-GB" sz="5400" b="1" dirty="0">
              <a:solidFill>
                <a:schemeClr val="accent3"/>
              </a:solidFill>
              <a:latin typeface="Candara" panose="020E0502030303020204" pitchFamily="34" charset="0"/>
            </a:endParaRPr>
          </a:p>
        </p:txBody>
      </p:sp>
      <p:pic>
        <p:nvPicPr>
          <p:cNvPr id="3076" name="Picture 4" descr="Image result for golden ru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" t="16115" r="2036" b="15158"/>
          <a:stretch/>
        </p:blipFill>
        <p:spPr bwMode="auto">
          <a:xfrm>
            <a:off x="355600" y="719667"/>
            <a:ext cx="4817533" cy="476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1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9799" y="378304"/>
            <a:ext cx="1622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atin typeface="Candara" panose="020E0502030303020204" pitchFamily="34" charset="0"/>
              </a:rPr>
              <a:t>WHEN?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19397266"/>
              </p:ext>
            </p:extLst>
          </p:nvPr>
        </p:nvGraphicFramePr>
        <p:xfrm>
          <a:off x="2746991" y="1378424"/>
          <a:ext cx="6698018" cy="435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7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3802" y="2316286"/>
            <a:ext cx="101843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accent4"/>
                </a:solidFill>
                <a:latin typeface="Candara" panose="020E0502030303020204" pitchFamily="34" charset="0"/>
              </a:rPr>
              <a:t>How might you intervene </a:t>
            </a:r>
            <a:endParaRPr lang="en-GB" sz="6600" b="1" dirty="0" smtClean="0">
              <a:solidFill>
                <a:schemeClr val="accent4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6600" b="1" i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in </a:t>
            </a:r>
            <a:r>
              <a:rPr lang="en-GB" sz="6600" b="1" i="1" dirty="0">
                <a:solidFill>
                  <a:schemeClr val="accent4"/>
                </a:solidFill>
                <a:latin typeface="Candara" panose="020E0502030303020204" pitchFamily="34" charset="0"/>
              </a:rPr>
              <a:t>the moment</a:t>
            </a:r>
            <a:r>
              <a:rPr lang="en-GB" sz="6600" b="1" dirty="0">
                <a:solidFill>
                  <a:schemeClr val="accent4"/>
                </a:solidFill>
                <a:latin typeface="Candara" panose="020E0502030303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99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6022" y="391952"/>
            <a:ext cx="2605200" cy="646331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GB" sz="3600" b="1" dirty="0">
                <a:latin typeface="Candara" panose="020E0502030303020204" pitchFamily="34" charset="0"/>
              </a:rPr>
              <a:t>Suggestions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07847958"/>
              </p:ext>
            </p:extLst>
          </p:nvPr>
        </p:nvGraphicFramePr>
        <p:xfrm>
          <a:off x="1326107" y="1241947"/>
          <a:ext cx="9539786" cy="472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5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3802" y="2316286"/>
            <a:ext cx="101843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accent4"/>
                </a:solidFill>
                <a:latin typeface="Candara" panose="020E0502030303020204" pitchFamily="34" charset="0"/>
              </a:rPr>
              <a:t>How might you intervene </a:t>
            </a:r>
            <a:endParaRPr lang="en-GB" sz="6600" b="1" dirty="0" smtClean="0">
              <a:solidFill>
                <a:schemeClr val="accent4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6600" b="1" i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later</a:t>
            </a:r>
            <a:r>
              <a:rPr lang="en-GB" sz="66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?</a:t>
            </a:r>
            <a:endParaRPr lang="en-GB" sz="6600" b="1" dirty="0">
              <a:solidFill>
                <a:schemeClr val="accent4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6022" y="351009"/>
            <a:ext cx="2605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GB" sz="3600" b="1" dirty="0">
                <a:latin typeface="Candara" panose="020E0502030303020204" pitchFamily="34" charset="0"/>
              </a:rPr>
              <a:t>Suggestions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12335702"/>
              </p:ext>
            </p:extLst>
          </p:nvPr>
        </p:nvGraphicFramePr>
        <p:xfrm>
          <a:off x="2100997" y="1351127"/>
          <a:ext cx="7990006" cy="418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1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446" y="615868"/>
            <a:ext cx="7237543" cy="46782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4"/>
                </a:solidFill>
                <a:latin typeface="Candara" panose="020E0502030303020204" pitchFamily="34" charset="0"/>
              </a:rPr>
              <a:t>Confrontation </a:t>
            </a:r>
            <a:endParaRPr lang="en-GB" sz="2800" b="1" dirty="0" smtClean="0">
              <a:solidFill>
                <a:schemeClr val="accent4"/>
              </a:solidFill>
              <a:latin typeface="Candara" panose="020E0502030303020204" pitchFamily="34" charset="0"/>
            </a:endParaRPr>
          </a:p>
          <a:p>
            <a:endParaRPr lang="en-GB" sz="2800" b="1" dirty="0">
              <a:latin typeface="Candara" panose="020E0502030303020204" pitchFamily="34" charset="0"/>
            </a:endParaRP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Express interest in offending person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Give reasons why you are concerned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Share how you/others feel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Ask if the offending person understands your point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Look at alternative behaviour/ support them in change</a:t>
            </a:r>
          </a:p>
          <a:p>
            <a:endParaRPr lang="en-GB" b="1" dirty="0">
              <a:latin typeface="Candara" panose="020E0502030303020204" pitchFamily="34" charset="0"/>
            </a:endParaRPr>
          </a:p>
          <a:p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Adapted from Berkowitz, A. (2009) Response Ability: A Complete Guide to Bystander Intervention, Beck &amp; Co., </a:t>
            </a:r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pp.42-44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8586593" y="1615218"/>
            <a:ext cx="2347415" cy="2464058"/>
          </a:xfrm>
          <a:prstGeom prst="round2DiagRect">
            <a:avLst/>
          </a:prstGeom>
          <a:solidFill>
            <a:srgbClr val="608CA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anchor="ctr" anchorCtr="1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 - I care</a:t>
            </a:r>
          </a:p>
          <a:p>
            <a:r>
              <a:rPr lang="en-GB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 - I see</a:t>
            </a:r>
          </a:p>
          <a:p>
            <a:r>
              <a:rPr lang="en-GB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 - I feel</a:t>
            </a:r>
          </a:p>
          <a:p>
            <a:r>
              <a:rPr lang="en-GB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 - I want</a:t>
            </a:r>
          </a:p>
          <a:p>
            <a:r>
              <a:rPr lang="en-GB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 - I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4287" y="4245531"/>
            <a:ext cx="2347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from http://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stepupprogram.org/wp-content/uploads/2014/04/StepUP_Intervention_Styles.pdf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75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3024" y="781658"/>
            <a:ext cx="997578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Shift the person / change </a:t>
            </a:r>
            <a:r>
              <a:rPr lang="en-GB" sz="36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attitude</a:t>
            </a:r>
          </a:p>
          <a:p>
            <a:endParaRPr lang="en-GB" sz="2800" b="1" dirty="0">
              <a:latin typeface="Candara" panose="020E0502030303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Make them understand why they behave as they do and why their behaviour is problematic so you change their attitude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Needs a conversation with respect for all – listening is important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Identify what is underlying the behaviour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Engage in ‘open talk’ – show interest in understanding the person and why they behave as they </a:t>
            </a:r>
            <a:r>
              <a:rPr lang="en-GB" sz="2800" b="1" dirty="0" smtClean="0">
                <a:latin typeface="Candara" panose="020E0502030303020204" pitchFamily="34" charset="0"/>
              </a:rPr>
              <a:t>do</a:t>
            </a:r>
            <a:endParaRPr lang="en-GB" sz="2800" b="1" dirty="0">
              <a:latin typeface="Candara" panose="020E0502030303020204" pitchFamily="34" charset="0"/>
            </a:endParaRPr>
          </a:p>
          <a:p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Adapted from Berkowitz, A. (2009) Response Ability: A Complete Guide to Bystander Intervention, Beck &amp; Co., </a:t>
            </a:r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pp.47-51</a:t>
            </a: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8958" y="445715"/>
            <a:ext cx="109706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andara" panose="020E0502030303020204" pitchFamily="34" charset="0"/>
              </a:rPr>
              <a:t>Social Norms </a:t>
            </a:r>
            <a:r>
              <a:rPr lang="en-GB" b="1" dirty="0" smtClean="0">
                <a:latin typeface="Candara" panose="020E0502030303020204" pitchFamily="34" charset="0"/>
              </a:rPr>
              <a:t>Feedback 1</a:t>
            </a:r>
          </a:p>
          <a:p>
            <a:endParaRPr lang="en-GB" b="1" dirty="0" smtClean="0">
              <a:latin typeface="Candara" panose="020E0502030303020204" pitchFamily="34" charset="0"/>
            </a:endParaRPr>
          </a:p>
          <a:p>
            <a:r>
              <a:rPr lang="en-GB" b="1" dirty="0">
                <a:latin typeface="Candara" panose="020E0502030303020204" pitchFamily="34" charset="0"/>
              </a:rPr>
              <a:t>Students at </a:t>
            </a:r>
            <a:r>
              <a:rPr lang="en-GB" b="1" dirty="0" smtClean="0">
                <a:latin typeface="Candara" panose="020E0502030303020204" pitchFamily="34" charset="0"/>
              </a:rPr>
              <a:t>Strathclyde </a:t>
            </a:r>
            <a:r>
              <a:rPr lang="en-GB" b="1" dirty="0">
                <a:latin typeface="Candara" panose="020E0502030303020204" pitchFamily="34" charset="0"/>
              </a:rPr>
              <a:t>rate themselves as less supportive of sexual violence and rape myths than their peers. 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1043796" y="1861058"/>
            <a:ext cx="5566554" cy="91810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“Would stop sexual activity when asked to </a:t>
            </a:r>
            <a: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even </a:t>
            </a: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if aroused”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224896" y="3245975"/>
            <a:ext cx="5566554" cy="918102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Agree: “When girls go to parties wearing </a:t>
            </a:r>
            <a:b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slutty </a:t>
            </a: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clothes they are asking for trouble”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3990"/>
              </p:ext>
            </p:extLst>
          </p:nvPr>
        </p:nvGraphicFramePr>
        <p:xfrm>
          <a:off x="7266198" y="3365687"/>
          <a:ext cx="2888938" cy="956618"/>
        </p:xfrm>
        <a:graphic>
          <a:graphicData uri="http://schemas.openxmlformats.org/drawingml/2006/table">
            <a:tbl>
              <a:tblPr/>
              <a:tblGrid>
                <a:gridCol w="1444469">
                  <a:extLst>
                    <a:ext uri="{9D8B030D-6E8A-4147-A177-3AD203B41FA5}">
                      <a16:colId xmlns:a16="http://schemas.microsoft.com/office/drawing/2014/main" val="398889990"/>
                    </a:ext>
                  </a:extLst>
                </a:gridCol>
                <a:gridCol w="1444469">
                  <a:extLst>
                    <a:ext uri="{9D8B030D-6E8A-4147-A177-3AD203B41FA5}">
                      <a16:colId xmlns:a16="http://schemas.microsoft.com/office/drawing/2014/main" val="1477469606"/>
                    </a:ext>
                  </a:extLst>
                </a:gridCol>
              </a:tblGrid>
              <a:tr h="2428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5982"/>
                  </a:ext>
                </a:extLst>
              </a:tr>
              <a:tr h="230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(self)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Perceived (Peers)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57482"/>
                  </a:ext>
                </a:extLst>
              </a:tr>
              <a:tr h="4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rgbClr val="00B05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2.1%</a:t>
                      </a:r>
                      <a:endParaRPr lang="en-GB" sz="1600" b="0" dirty="0">
                        <a:solidFill>
                          <a:srgbClr val="00B050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rgbClr val="FF000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30%</a:t>
                      </a:r>
                      <a:endParaRPr lang="en-GB" sz="1600" b="0" dirty="0">
                        <a:solidFill>
                          <a:srgbClr val="FF0000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27975"/>
                  </a:ext>
                </a:extLst>
              </a:tr>
            </a:tbl>
          </a:graphicData>
        </a:graphic>
      </p:graphicFrame>
      <p:sp>
        <p:nvSpPr>
          <p:cNvPr id="15" name="Round Diagonal Corner Rectangle 14"/>
          <p:cNvSpPr/>
          <p:nvPr/>
        </p:nvSpPr>
        <p:spPr>
          <a:xfrm>
            <a:off x="3172334" y="4594692"/>
            <a:ext cx="5566554" cy="918102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Agree: “If a girl doesn’t physically resist sex </a:t>
            </a:r>
            <a: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– </a:t>
            </a:r>
            <a:b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en-GB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even </a:t>
            </a:r>
            <a:r>
              <a:rPr lang="en-GB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if protesting verbally - it really can’t be considered rape”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30093"/>
              </p:ext>
            </p:extLst>
          </p:nvPr>
        </p:nvGraphicFramePr>
        <p:xfrm>
          <a:off x="6085098" y="2100483"/>
          <a:ext cx="2888938" cy="956618"/>
        </p:xfrm>
        <a:graphic>
          <a:graphicData uri="http://schemas.openxmlformats.org/drawingml/2006/table">
            <a:tbl>
              <a:tblPr/>
              <a:tblGrid>
                <a:gridCol w="1444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(self)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Perceived (Peers)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rgbClr val="00B05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88.4%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rgbClr val="FF000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79.9%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11309"/>
              </p:ext>
            </p:extLst>
          </p:nvPr>
        </p:nvGraphicFramePr>
        <p:xfrm>
          <a:off x="8252090" y="4752920"/>
          <a:ext cx="2888938" cy="869254"/>
        </p:xfrm>
        <a:graphic>
          <a:graphicData uri="http://schemas.openxmlformats.org/drawingml/2006/table">
            <a:tbl>
              <a:tblPr/>
              <a:tblGrid>
                <a:gridCol w="1444469">
                  <a:extLst>
                    <a:ext uri="{9D8B030D-6E8A-4147-A177-3AD203B41FA5}">
                      <a16:colId xmlns:a16="http://schemas.microsoft.com/office/drawing/2014/main" val="398889990"/>
                    </a:ext>
                  </a:extLst>
                </a:gridCol>
                <a:gridCol w="1444469">
                  <a:extLst>
                    <a:ext uri="{9D8B030D-6E8A-4147-A177-3AD203B41FA5}">
                      <a16:colId xmlns:a16="http://schemas.microsoft.com/office/drawing/2014/main" val="1477469606"/>
                    </a:ext>
                  </a:extLst>
                </a:gridCol>
              </a:tblGrid>
              <a:tr h="2520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5982"/>
                  </a:ext>
                </a:extLst>
              </a:tr>
              <a:tr h="220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(self)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Perceived (Peers)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57482"/>
                  </a:ext>
                </a:extLst>
              </a:tr>
              <a:tr h="38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rgbClr val="00B05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2.6%</a:t>
                      </a:r>
                      <a:endParaRPr lang="en-GB" sz="1600" b="0" dirty="0">
                        <a:solidFill>
                          <a:srgbClr val="00B050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rgbClr val="FF0000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18%</a:t>
                      </a:r>
                      <a:endParaRPr lang="en-GB" sz="1600" b="0" dirty="0">
                        <a:solidFill>
                          <a:srgbClr val="FF0000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27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3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6089" y="528935"/>
            <a:ext cx="9679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ndara" panose="020E0502030303020204" pitchFamily="34" charset="0"/>
              </a:rPr>
              <a:t> </a:t>
            </a:r>
            <a:r>
              <a:rPr lang="en-GB" sz="2000" b="1" dirty="0" smtClean="0">
                <a:latin typeface="Candara" panose="020E0502030303020204" pitchFamily="34" charset="0"/>
              </a:rPr>
              <a:t>    Strathclyde students:	</a:t>
            </a:r>
            <a:r>
              <a:rPr lang="en-GB" sz="2000" b="1" dirty="0" smtClean="0">
                <a:solidFill>
                  <a:srgbClr val="8064A2"/>
                </a:solidFill>
                <a:latin typeface="Candara" panose="020E0502030303020204" pitchFamily="34" charset="0"/>
              </a:rPr>
              <a:t>P</a:t>
            </a:r>
            <a:r>
              <a:rPr lang="en-GB" sz="20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erceived </a:t>
            </a:r>
            <a:r>
              <a:rPr lang="en-GB" sz="2000" b="1" dirty="0">
                <a:solidFill>
                  <a:schemeClr val="accent4"/>
                </a:solidFill>
                <a:latin typeface="Candara" panose="020E0502030303020204" pitchFamily="34" charset="0"/>
              </a:rPr>
              <a:t>peer </a:t>
            </a:r>
            <a:r>
              <a:rPr lang="en-GB" sz="20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norm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r>
              <a:rPr lang="en-GB" sz="2000" b="1" dirty="0" smtClean="0">
                <a:latin typeface="Candara" panose="020E0502030303020204" pitchFamily="34" charset="0"/>
              </a:rPr>
              <a:t>                       Who Agree: 	If </a:t>
            </a:r>
            <a:r>
              <a:rPr lang="en-GB" sz="2000" b="1" dirty="0">
                <a:latin typeface="Candara" panose="020E0502030303020204" pitchFamily="34" charset="0"/>
              </a:rPr>
              <a:t>a girl doesn’t physically resist sex – even if protesting </a:t>
            </a:r>
            <a:r>
              <a:rPr lang="en-GB" sz="2000" b="1" dirty="0" smtClean="0">
                <a:latin typeface="Candara" panose="020E0502030303020204" pitchFamily="34" charset="0"/>
              </a:rPr>
              <a:t>				verbally </a:t>
            </a:r>
            <a:r>
              <a:rPr lang="en-GB" sz="2000" b="1" dirty="0">
                <a:latin typeface="Candara" panose="020E0502030303020204" pitchFamily="34" charset="0"/>
              </a:rPr>
              <a:t>– that </a:t>
            </a:r>
            <a:r>
              <a:rPr lang="en-GB" sz="2000" b="1" dirty="0" smtClean="0">
                <a:latin typeface="Candara" panose="020E0502030303020204" pitchFamily="34" charset="0"/>
              </a:rPr>
              <a:t>it really </a:t>
            </a:r>
            <a:r>
              <a:rPr lang="en-GB" sz="2000" b="1" dirty="0">
                <a:latin typeface="Candara" panose="020E0502030303020204" pitchFamily="34" charset="0"/>
              </a:rPr>
              <a:t>can’t be considered rape?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29965" y="2150754"/>
            <a:ext cx="4992477" cy="3780000"/>
            <a:chOff x="3872135" y="1542574"/>
            <a:chExt cx="4992477" cy="3780000"/>
          </a:xfrm>
        </p:grpSpPr>
        <p:sp>
          <p:nvSpPr>
            <p:cNvPr id="7" name="Oval 6"/>
            <p:cNvSpPr/>
            <p:nvPr/>
          </p:nvSpPr>
          <p:spPr>
            <a:xfrm>
              <a:off x="3872135" y="1542574"/>
              <a:ext cx="3780000" cy="3780000"/>
            </a:xfrm>
            <a:prstGeom prst="ellipse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andara" panose="020E0502030303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775028" y="2748144"/>
              <a:ext cx="2089584" cy="2089584"/>
            </a:xfrm>
            <a:prstGeom prst="ellipse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andara" panose="020E0502030303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3840" y="3109408"/>
              <a:ext cx="1156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Franklin Gothic Heavy" panose="020B0903020102020204" pitchFamily="34" charset="0"/>
                </a:rPr>
                <a:t>Disagree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Franklin Gothic Heavy" panose="020B0903020102020204" pitchFamily="34" charset="0"/>
                </a:rPr>
                <a:t>82%</a:t>
              </a:r>
              <a:endParaRPr lang="en-GB" dirty="0">
                <a:solidFill>
                  <a:schemeClr val="bg1"/>
                </a:solidFill>
                <a:latin typeface="Franklin Gothic Heavy" panose="020B09030201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71020" y="3469770"/>
              <a:ext cx="82503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Franklin Gothic Heavy" panose="020B0903020102020204" pitchFamily="34" charset="0"/>
                </a:rPr>
                <a:t>Agree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Franklin Gothic Heavy" panose="020B0903020102020204" pitchFamily="34" charset="0"/>
                </a:rPr>
                <a:t>18%</a:t>
              </a:r>
              <a:endParaRPr lang="en-GB" dirty="0">
                <a:solidFill>
                  <a:schemeClr val="bg1"/>
                </a:solidFill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8246715" y="4401115"/>
            <a:ext cx="946695" cy="1079901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5" r="9095" b="2204"/>
          <a:stretch>
            <a:fillRect/>
          </a:stretch>
        </p:blipFill>
        <p:spPr>
          <a:xfrm>
            <a:off x="2496540" y="2349612"/>
            <a:ext cx="2137579" cy="2735952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27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284229" y="1589797"/>
            <a:ext cx="4629374" cy="4423919"/>
            <a:chOff x="3945824" y="1538999"/>
            <a:chExt cx="4629374" cy="4423919"/>
          </a:xfrm>
        </p:grpSpPr>
        <p:sp>
          <p:nvSpPr>
            <p:cNvPr id="7" name="Oval 6"/>
            <p:cNvSpPr/>
            <p:nvPr/>
          </p:nvSpPr>
          <p:spPr>
            <a:xfrm>
              <a:off x="3945824" y="1538999"/>
              <a:ext cx="4423919" cy="4423919"/>
            </a:xfrm>
            <a:prstGeom prst="ellipse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89785" y="3273905"/>
              <a:ext cx="153599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Disagree</a:t>
              </a:r>
            </a:p>
            <a:p>
              <a:pPr algn="ctr"/>
              <a:r>
                <a:rPr lang="en-GB" sz="2800" b="1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97.4%</a:t>
              </a:r>
              <a:endParaRPr lang="en-GB" sz="2800" b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879206" y="4348878"/>
              <a:ext cx="695992" cy="695992"/>
              <a:chOff x="6860003" y="4138162"/>
              <a:chExt cx="695992" cy="69599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860003" y="4138162"/>
                <a:ext cx="695992" cy="695992"/>
              </a:xfrm>
              <a:prstGeom prst="ellipse">
                <a:avLst/>
              </a:prstGeom>
              <a:solidFill>
                <a:srgbClr val="C00000">
                  <a:alpha val="8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16894" y="4255326"/>
                <a:ext cx="5822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Agree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2.6%</a:t>
                </a:r>
                <a:endParaRPr lang="en-GB" sz="12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964902" y="287446"/>
            <a:ext cx="9679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ndara" panose="020E0502030303020204" pitchFamily="34" charset="0"/>
              </a:rPr>
              <a:t> </a:t>
            </a:r>
            <a:r>
              <a:rPr lang="en-GB" sz="2000" b="1" dirty="0" smtClean="0">
                <a:latin typeface="Candara" panose="020E0502030303020204" pitchFamily="34" charset="0"/>
              </a:rPr>
              <a:t>    Strathclyde students:	</a:t>
            </a:r>
            <a:r>
              <a:rPr lang="en-GB" sz="2000" b="1" dirty="0" smtClean="0">
                <a:solidFill>
                  <a:srgbClr val="8064A2"/>
                </a:solidFill>
                <a:latin typeface="Candara" panose="020E0502030303020204" pitchFamily="34" charset="0"/>
              </a:rPr>
              <a:t>ACTUAL</a:t>
            </a:r>
            <a:r>
              <a:rPr lang="en-GB" sz="2000" b="1" dirty="0" smtClean="0">
                <a:latin typeface="Candara" panose="020E0502030303020204" pitchFamily="34" charset="0"/>
              </a:rPr>
              <a:t> </a:t>
            </a:r>
            <a:r>
              <a:rPr lang="en-GB" sz="20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norm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r>
              <a:rPr lang="en-GB" sz="2000" b="1" dirty="0" smtClean="0">
                <a:latin typeface="Candara" panose="020E0502030303020204" pitchFamily="34" charset="0"/>
              </a:rPr>
              <a:t>                       Who Agree: 	If </a:t>
            </a:r>
            <a:r>
              <a:rPr lang="en-GB" sz="2000" b="1" dirty="0">
                <a:latin typeface="Candara" panose="020E0502030303020204" pitchFamily="34" charset="0"/>
              </a:rPr>
              <a:t>a girl doesn’t physically resist sex – even if protesting </a:t>
            </a:r>
            <a:r>
              <a:rPr lang="en-GB" sz="2000" b="1" dirty="0" smtClean="0">
                <a:latin typeface="Candara" panose="020E0502030303020204" pitchFamily="34" charset="0"/>
              </a:rPr>
              <a:t>				verbally </a:t>
            </a:r>
            <a:r>
              <a:rPr lang="en-GB" sz="2000" b="1" dirty="0">
                <a:latin typeface="Candara" panose="020E0502030303020204" pitchFamily="34" charset="0"/>
              </a:rPr>
              <a:t>– that </a:t>
            </a:r>
            <a:r>
              <a:rPr lang="en-GB" sz="2000" b="1" dirty="0" smtClean="0">
                <a:latin typeface="Candara" panose="020E0502030303020204" pitchFamily="34" charset="0"/>
              </a:rPr>
              <a:t>it really </a:t>
            </a:r>
            <a:r>
              <a:rPr lang="en-GB" sz="2000" b="1" dirty="0">
                <a:latin typeface="Candara" panose="020E0502030303020204" pitchFamily="34" charset="0"/>
              </a:rPr>
              <a:t>can’t be considered rape?</a:t>
            </a:r>
          </a:p>
        </p:txBody>
      </p:sp>
      <p:pic>
        <p:nvPicPr>
          <p:cNvPr id="15" name="Picture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8905786" y="4747674"/>
            <a:ext cx="346952" cy="424885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5" r="9095" b="2204"/>
          <a:stretch>
            <a:fillRect/>
          </a:stretch>
        </p:blipFill>
        <p:spPr>
          <a:xfrm>
            <a:off x="2616207" y="1776670"/>
            <a:ext cx="2825576" cy="3395889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734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8847484" y="4152403"/>
            <a:ext cx="1052974" cy="1209306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7179398" y="3187605"/>
            <a:ext cx="1068094" cy="1209828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5269757" y="2426127"/>
            <a:ext cx="1014665" cy="1214848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7498925" y="1003461"/>
            <a:ext cx="1096435" cy="1224350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4366462" y="425987"/>
            <a:ext cx="1113905" cy="1208453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5" r="9095" b="2204"/>
          <a:stretch>
            <a:fillRect/>
          </a:stretch>
        </p:blipFill>
        <p:spPr>
          <a:xfrm>
            <a:off x="2302358" y="3339636"/>
            <a:ext cx="1053479" cy="1305163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sp>
        <p:nvSpPr>
          <p:cNvPr id="9" name="Cloud Callout 8"/>
          <p:cNvSpPr>
            <a:spLocks noChangeArrowheads="1"/>
          </p:cNvSpPr>
          <p:nvPr/>
        </p:nvSpPr>
        <p:spPr bwMode="auto">
          <a:xfrm>
            <a:off x="330629" y="1160365"/>
            <a:ext cx="2514600" cy="1905000"/>
          </a:xfrm>
          <a:prstGeom prst="cloudCallout">
            <a:avLst>
              <a:gd name="adj1" fmla="val 35202"/>
              <a:gd name="adj2" fmla="val 65421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dirty="0">
                <a:solidFill>
                  <a:schemeClr val="bg1"/>
                </a:solidFill>
                <a:latin typeface="+mj-lt"/>
              </a:rPr>
              <a:t>I’m uncomfortable but I’m the only </a:t>
            </a:r>
            <a:r>
              <a:rPr lang="en-GB" altLang="en-US" sz="1800" dirty="0" smtClean="0">
                <a:solidFill>
                  <a:schemeClr val="bg1"/>
                </a:solidFill>
                <a:latin typeface="+mj-lt"/>
              </a:rPr>
              <a:t>one</a:t>
            </a:r>
            <a:endParaRPr lang="en-GB" alt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Callout 11"/>
          <p:cNvSpPr>
            <a:spLocks noChangeArrowheads="1"/>
          </p:cNvSpPr>
          <p:nvPr/>
        </p:nvSpPr>
        <p:spPr bwMode="auto">
          <a:xfrm>
            <a:off x="6036398" y="1536600"/>
            <a:ext cx="1143000" cy="838200"/>
          </a:xfrm>
          <a:prstGeom prst="wedgeEllipseCallout">
            <a:avLst>
              <a:gd name="adj1" fmla="val -45759"/>
              <a:gd name="adj2" fmla="val 6068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***</a:t>
            </a:r>
          </a:p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!!!</a:t>
            </a:r>
          </a:p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***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3248861" y="2496047"/>
            <a:ext cx="1371600" cy="854075"/>
          </a:xfrm>
          <a:prstGeom prst="wedgeRoundRectCallout">
            <a:avLst>
              <a:gd name="adj1" fmla="val -37041"/>
              <a:gd name="adj2" fmla="val 65598"/>
              <a:gd name="adj3" fmla="val 16667"/>
            </a:avLst>
          </a:prstGeom>
          <a:solidFill>
            <a:srgbClr val="608C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dirty="0">
                <a:solidFill>
                  <a:schemeClr val="bg1"/>
                </a:solidFill>
                <a:latin typeface="+mj-lt"/>
              </a:rPr>
              <a:t>Don’t say stuff like that.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2358" y="5026723"/>
            <a:ext cx="6017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andara" panose="020E0502030303020204" pitchFamily="34" charset="0"/>
              </a:rPr>
              <a:t>Strathclyde students </a:t>
            </a:r>
            <a:r>
              <a:rPr lang="en-GB" b="1" dirty="0">
                <a:latin typeface="Candara" panose="020E0502030303020204" pitchFamily="34" charset="0"/>
              </a:rPr>
              <a:t>think more people hold problematic views about sexual violence than is actually the case: Your views are the majority, healthy positive views.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04" y="434890"/>
            <a:ext cx="3065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andara" panose="020E0502030303020204" pitchFamily="34" charset="0"/>
              </a:rPr>
              <a:t>The </a:t>
            </a:r>
            <a:r>
              <a:rPr lang="en-GB" b="1" dirty="0" smtClean="0">
                <a:latin typeface="Candara" panose="020E0502030303020204" pitchFamily="34" charset="0"/>
              </a:rPr>
              <a:t>Result </a:t>
            </a:r>
            <a:r>
              <a:rPr lang="en-GB" b="1" dirty="0">
                <a:latin typeface="Candara" panose="020E0502030303020204" pitchFamily="34" charset="0"/>
              </a:rPr>
              <a:t>of </a:t>
            </a:r>
            <a:r>
              <a:rPr lang="en-GB" b="1" dirty="0" smtClean="0">
                <a:latin typeface="Candara" panose="020E0502030303020204" pitchFamily="34" charset="0"/>
              </a:rPr>
              <a:t>Misperceptions</a:t>
            </a: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8958" y="445715"/>
            <a:ext cx="10192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andara" panose="020E0502030303020204" pitchFamily="34" charset="0"/>
              </a:rPr>
              <a:t>Social Norms </a:t>
            </a:r>
            <a:r>
              <a:rPr lang="en-GB" b="1" dirty="0" smtClean="0">
                <a:latin typeface="Candara" panose="020E0502030303020204" pitchFamily="34" charset="0"/>
              </a:rPr>
              <a:t>Feedback 2</a:t>
            </a:r>
          </a:p>
          <a:p>
            <a:endParaRPr lang="en-GB" b="1" dirty="0" smtClean="0">
              <a:latin typeface="Candara" panose="020E0502030303020204" pitchFamily="34" charset="0"/>
            </a:endParaRPr>
          </a:p>
          <a:p>
            <a:r>
              <a:rPr lang="en-GB" b="1" dirty="0" smtClean="0">
                <a:latin typeface="Candara" panose="020E0502030303020204" pitchFamily="34" charset="0"/>
              </a:rPr>
              <a:t>and</a:t>
            </a:r>
            <a:r>
              <a:rPr lang="en-GB" b="1" dirty="0">
                <a:latin typeface="Candara" panose="020E0502030303020204" pitchFamily="34" charset="0"/>
              </a:rPr>
              <a:t>... for helping behaviour (positive bystander behaviour) we think others are less likely to help than we are ourselves.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1249262" y="2144810"/>
            <a:ext cx="5997155" cy="91810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Likely to approach a friend in an abusive </a:t>
            </a:r>
            <a:br>
              <a:rPr lang="en-GB" sz="2000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en-GB" sz="2000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relationship </a:t>
            </a:r>
            <a:r>
              <a:rPr lang="en-GB" sz="2000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to offer help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022344" y="3754231"/>
            <a:ext cx="5997155" cy="918102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Do something to help a person who </a:t>
            </a:r>
            <a:r>
              <a:rPr lang="en-GB" sz="2000" b="1" dirty="0" smtClean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appears intoxicated </a:t>
            </a:r>
            <a:r>
              <a:rPr lang="en-GB" sz="2000" b="1" dirty="0">
                <a:solidFill>
                  <a:schemeClr val="bg1"/>
                </a:solidFill>
                <a:latin typeface="Candara" panose="020E0502030303020204" pitchFamily="34" charset="0"/>
                <a:ea typeface="Calibri"/>
                <a:cs typeface="Times New Roman"/>
              </a:rPr>
              <a:t>being taken upstairs at a party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53738"/>
              </p:ext>
            </p:extLst>
          </p:nvPr>
        </p:nvGraphicFramePr>
        <p:xfrm>
          <a:off x="7142400" y="4213282"/>
          <a:ext cx="2888938" cy="1399048"/>
        </p:xfrm>
        <a:graphic>
          <a:graphicData uri="http://schemas.openxmlformats.org/drawingml/2006/table">
            <a:tbl>
              <a:tblPr/>
              <a:tblGrid>
                <a:gridCol w="1444469">
                  <a:extLst>
                    <a:ext uri="{9D8B030D-6E8A-4147-A177-3AD203B41FA5}">
                      <a16:colId xmlns:a16="http://schemas.microsoft.com/office/drawing/2014/main" val="398889990"/>
                    </a:ext>
                  </a:extLst>
                </a:gridCol>
                <a:gridCol w="1444469">
                  <a:extLst>
                    <a:ext uri="{9D8B030D-6E8A-4147-A177-3AD203B41FA5}">
                      <a16:colId xmlns:a16="http://schemas.microsoft.com/office/drawing/2014/main" val="1477469606"/>
                    </a:ext>
                  </a:extLst>
                </a:gridCol>
              </a:tblGrid>
              <a:tr h="2920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5982"/>
                  </a:ext>
                </a:extLst>
              </a:tr>
              <a:tr h="230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(self)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Perceived (Peers)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57482"/>
                  </a:ext>
                </a:extLst>
              </a:tr>
              <a:tr h="4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2.1% (Men)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30% (Men)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27975"/>
                  </a:ext>
                </a:extLst>
              </a:tr>
              <a:tr h="4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87% (Women)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81% (Women)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5162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8662"/>
              </p:ext>
            </p:extLst>
          </p:nvPr>
        </p:nvGraphicFramePr>
        <p:xfrm>
          <a:off x="6261251" y="2451354"/>
          <a:ext cx="2888938" cy="956618"/>
        </p:xfrm>
        <a:graphic>
          <a:graphicData uri="http://schemas.openxmlformats.org/drawingml/2006/table">
            <a:tbl>
              <a:tblPr/>
              <a:tblGrid>
                <a:gridCol w="1444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(self)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Perceived (Peers)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96%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Franklin Gothic Heavy" panose="020B0903020102020204" pitchFamily="34" charset="0"/>
                          <a:ea typeface="Calibri"/>
                          <a:cs typeface="Times New Roman"/>
                        </a:rPr>
                        <a:t>84%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Franklin Gothic Heavy" panose="020B09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40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366" y="991044"/>
            <a:ext cx="6525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4 Stages for Intervention</a:t>
            </a:r>
            <a:endParaRPr lang="en-GB" sz="3600" b="1" dirty="0">
              <a:solidFill>
                <a:schemeClr val="accent4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237165"/>
              </p:ext>
            </p:extLst>
          </p:nvPr>
        </p:nvGraphicFramePr>
        <p:xfrm>
          <a:off x="939569" y="1820487"/>
          <a:ext cx="10274300" cy="3006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806543" y="5274530"/>
            <a:ext cx="7738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Berkowitz, A. (2009) </a:t>
            </a: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 Ability: A Complete Guide to Bystander Intervention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Beck &amp; Co., 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 10]</a:t>
            </a:r>
            <a:endParaRPr lang="en-GB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402" y="828835"/>
            <a:ext cx="90172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**WARNING**</a:t>
            </a:r>
          </a:p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Some viewers may find this clip difficult </a:t>
            </a:r>
          </a:p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to watch</a:t>
            </a:r>
          </a:p>
        </p:txBody>
      </p:sp>
      <p:sp>
        <p:nvSpPr>
          <p:cNvPr id="3" name="Rectangle 2"/>
          <p:cNvSpPr/>
          <p:nvPr/>
        </p:nvSpPr>
        <p:spPr>
          <a:xfrm>
            <a:off x="3832264" y="3929482"/>
            <a:ext cx="67220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latin typeface="Candara" panose="020E0502030303020204" pitchFamily="34" charset="0"/>
              </a:rPr>
              <a:t>New Zealand Bystander Video</a:t>
            </a:r>
          </a:p>
          <a:p>
            <a:pPr algn="ctr"/>
            <a:r>
              <a:rPr lang="en-GB" sz="2400" b="1" dirty="0" smtClean="0">
                <a:latin typeface="Candara" panose="020E0502030303020204" pitchFamily="34" charset="0"/>
              </a:rPr>
              <a:t>YouTube: </a:t>
            </a:r>
            <a:r>
              <a:rPr lang="en-GB" sz="2400" b="1" dirty="0" smtClean="0">
                <a:latin typeface="Candara" panose="020E0502030303020204" pitchFamily="34" charset="0"/>
                <a:hlinkClick r:id="rId2"/>
              </a:rPr>
              <a:t>https</a:t>
            </a:r>
            <a:r>
              <a:rPr lang="en-GB" sz="2400" b="1" dirty="0">
                <a:latin typeface="Candara" panose="020E0502030303020204" pitchFamily="34" charset="0"/>
                <a:hlinkClick r:id="rId2"/>
              </a:rPr>
              <a:t>://youtu.be/iUj2OHLAG3w</a:t>
            </a:r>
            <a:endParaRPr lang="en-GB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225680B9C50489130D057AF04EFB7" ma:contentTypeVersion="0" ma:contentTypeDescription="Create a new document." ma:contentTypeScope="" ma:versionID="cc750769f8181acf4500a53a3fe311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38401C-22E6-4B2A-B55B-022685699C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8737C1-4A1E-4581-979D-212F10A90D11}">
  <ds:schemaRefs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186B81-B4DC-4CE1-B74C-EDB48E615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888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Candara</vt:lpstr>
      <vt:lpstr>Franklin Gothic Book</vt:lpstr>
      <vt:lpstr>Franklin Gothic Demi</vt:lpstr>
      <vt:lpstr>Franklin Gothic Heavy</vt:lpstr>
      <vt:lpstr>Franklin Gothic Medium</vt:lpstr>
      <vt:lpstr>Lucida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McCarry</dc:creator>
  <cp:lastModifiedBy>UOS</cp:lastModifiedBy>
  <cp:revision>94</cp:revision>
  <cp:lastPrinted>2017-03-02T14:54:07Z</cp:lastPrinted>
  <dcterms:created xsi:type="dcterms:W3CDTF">2017-02-23T14:32:21Z</dcterms:created>
  <dcterms:modified xsi:type="dcterms:W3CDTF">2019-11-04T11:09:52Z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0x0101006F8225680B9C50489130D057AF04EFB7</vt:lpwstr>
  </property>
</Properties>
</file>